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8"/>
  </p:notesMasterIdLst>
  <p:handoutMasterIdLst>
    <p:handoutMasterId r:id="rId19"/>
  </p:handoutMasterIdLst>
  <p:sldIdLst>
    <p:sldId id="256" r:id="rId2"/>
    <p:sldId id="288" r:id="rId3"/>
    <p:sldId id="290" r:id="rId4"/>
    <p:sldId id="295" r:id="rId5"/>
    <p:sldId id="296" r:id="rId6"/>
    <p:sldId id="271" r:id="rId7"/>
    <p:sldId id="298" r:id="rId8"/>
    <p:sldId id="293" r:id="rId9"/>
    <p:sldId id="269" r:id="rId10"/>
    <p:sldId id="299" r:id="rId11"/>
    <p:sldId id="300" r:id="rId12"/>
    <p:sldId id="301" r:id="rId13"/>
    <p:sldId id="303" r:id="rId14"/>
    <p:sldId id="302" r:id="rId15"/>
    <p:sldId id="294" r:id="rId16"/>
    <p:sldId id="273" r:id="rId17"/>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radeGothic Light" pitchFamily="2" charset="0"/>
        <a:ea typeface="+mn-ea"/>
        <a:cs typeface="Times New Roman" pitchFamily="18" charset="0"/>
      </a:defRPr>
    </a:lvl1pPr>
    <a:lvl2pPr marL="457200" algn="l" rtl="0" fontAlgn="base">
      <a:spcBef>
        <a:spcPct val="0"/>
      </a:spcBef>
      <a:spcAft>
        <a:spcPct val="0"/>
      </a:spcAft>
      <a:defRPr sz="2400" kern="1200">
        <a:solidFill>
          <a:schemeClr val="tx1"/>
        </a:solidFill>
        <a:latin typeface="TradeGothic Light" pitchFamily="2" charset="0"/>
        <a:ea typeface="+mn-ea"/>
        <a:cs typeface="Times New Roman" pitchFamily="18" charset="0"/>
      </a:defRPr>
    </a:lvl2pPr>
    <a:lvl3pPr marL="914400" algn="l" rtl="0" fontAlgn="base">
      <a:spcBef>
        <a:spcPct val="0"/>
      </a:spcBef>
      <a:spcAft>
        <a:spcPct val="0"/>
      </a:spcAft>
      <a:defRPr sz="2400" kern="1200">
        <a:solidFill>
          <a:schemeClr val="tx1"/>
        </a:solidFill>
        <a:latin typeface="TradeGothic Light" pitchFamily="2" charset="0"/>
        <a:ea typeface="+mn-ea"/>
        <a:cs typeface="Times New Roman" pitchFamily="18" charset="0"/>
      </a:defRPr>
    </a:lvl3pPr>
    <a:lvl4pPr marL="1371600" algn="l" rtl="0" fontAlgn="base">
      <a:spcBef>
        <a:spcPct val="0"/>
      </a:spcBef>
      <a:spcAft>
        <a:spcPct val="0"/>
      </a:spcAft>
      <a:defRPr sz="2400" kern="1200">
        <a:solidFill>
          <a:schemeClr val="tx1"/>
        </a:solidFill>
        <a:latin typeface="TradeGothic Light" pitchFamily="2" charset="0"/>
        <a:ea typeface="+mn-ea"/>
        <a:cs typeface="Times New Roman" pitchFamily="18" charset="0"/>
      </a:defRPr>
    </a:lvl4pPr>
    <a:lvl5pPr marL="1828800" algn="l" rtl="0" fontAlgn="base">
      <a:spcBef>
        <a:spcPct val="0"/>
      </a:spcBef>
      <a:spcAft>
        <a:spcPct val="0"/>
      </a:spcAft>
      <a:defRPr sz="2400" kern="1200">
        <a:solidFill>
          <a:schemeClr val="tx1"/>
        </a:solidFill>
        <a:latin typeface="TradeGothic Light" pitchFamily="2" charset="0"/>
        <a:ea typeface="+mn-ea"/>
        <a:cs typeface="Times New Roman" pitchFamily="18" charset="0"/>
      </a:defRPr>
    </a:lvl5pPr>
    <a:lvl6pPr marL="2286000" algn="l" defTabSz="914400" rtl="0" eaLnBrk="1" latinLnBrk="0" hangingPunct="1">
      <a:defRPr sz="2400" kern="1200">
        <a:solidFill>
          <a:schemeClr val="tx1"/>
        </a:solidFill>
        <a:latin typeface="TradeGothic Light" pitchFamily="2" charset="0"/>
        <a:ea typeface="+mn-ea"/>
        <a:cs typeface="Times New Roman" pitchFamily="18" charset="0"/>
      </a:defRPr>
    </a:lvl6pPr>
    <a:lvl7pPr marL="2743200" algn="l" defTabSz="914400" rtl="0" eaLnBrk="1" latinLnBrk="0" hangingPunct="1">
      <a:defRPr sz="2400" kern="1200">
        <a:solidFill>
          <a:schemeClr val="tx1"/>
        </a:solidFill>
        <a:latin typeface="TradeGothic Light" pitchFamily="2" charset="0"/>
        <a:ea typeface="+mn-ea"/>
        <a:cs typeface="Times New Roman" pitchFamily="18" charset="0"/>
      </a:defRPr>
    </a:lvl7pPr>
    <a:lvl8pPr marL="3200400" algn="l" defTabSz="914400" rtl="0" eaLnBrk="1" latinLnBrk="0" hangingPunct="1">
      <a:defRPr sz="2400" kern="1200">
        <a:solidFill>
          <a:schemeClr val="tx1"/>
        </a:solidFill>
        <a:latin typeface="TradeGothic Light" pitchFamily="2" charset="0"/>
        <a:ea typeface="+mn-ea"/>
        <a:cs typeface="Times New Roman" pitchFamily="18" charset="0"/>
      </a:defRPr>
    </a:lvl8pPr>
    <a:lvl9pPr marL="3657600" algn="l" defTabSz="914400" rtl="0" eaLnBrk="1" latinLnBrk="0" hangingPunct="1">
      <a:defRPr sz="2400" kern="1200">
        <a:solidFill>
          <a:schemeClr val="tx1"/>
        </a:solidFill>
        <a:latin typeface="TradeGothic Light" pitchFamily="2"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a:srgbClr val="EAEAEA"/>
    <a:srgbClr val="B8EAFE"/>
    <a:srgbClr val="002A54"/>
    <a:srgbClr val="FFCC4E"/>
    <a:srgbClr val="0290C7"/>
    <a:srgbClr val="0056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77" autoAdjust="0"/>
    <p:restoredTop sz="90883" autoAdjust="0"/>
  </p:normalViewPr>
  <p:slideViewPr>
    <p:cSldViewPr>
      <p:cViewPr varScale="1">
        <p:scale>
          <a:sx n="104" d="100"/>
          <a:sy n="104" d="100"/>
        </p:scale>
        <p:origin x="192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1"/>
            <a:ext cx="3038161" cy="465140"/>
          </a:xfrm>
          <a:prstGeom prst="rect">
            <a:avLst/>
          </a:prstGeom>
          <a:noFill/>
          <a:ln w="9525">
            <a:noFill/>
            <a:miter lim="800000"/>
            <a:headEnd/>
            <a:tailEnd/>
          </a:ln>
          <a:effectLst/>
        </p:spPr>
        <p:txBody>
          <a:bodyPr vert="horz" wrap="square" lIns="93176" tIns="46588" rIns="93176" bIns="46588" numCol="1" anchor="t" anchorCtr="0" compatLnSpc="1">
            <a:prstTxWarp prst="textNoShape">
              <a:avLst/>
            </a:prstTxWarp>
          </a:bodyPr>
          <a:lstStyle>
            <a:lvl1pPr defTabSz="931871">
              <a:defRPr sz="1200"/>
            </a:lvl1pPr>
          </a:lstStyle>
          <a:p>
            <a:endParaRPr lang="en-US" dirty="0"/>
          </a:p>
        </p:txBody>
      </p:sp>
      <p:sp>
        <p:nvSpPr>
          <p:cNvPr id="73731" name="Rectangle 3"/>
          <p:cNvSpPr>
            <a:spLocks noGrp="1" noChangeArrowheads="1"/>
          </p:cNvSpPr>
          <p:nvPr>
            <p:ph type="dt" sz="quarter" idx="1"/>
          </p:nvPr>
        </p:nvSpPr>
        <p:spPr bwMode="auto">
          <a:xfrm>
            <a:off x="3972240" y="1"/>
            <a:ext cx="3038160" cy="465140"/>
          </a:xfrm>
          <a:prstGeom prst="rect">
            <a:avLst/>
          </a:prstGeom>
          <a:noFill/>
          <a:ln w="9525">
            <a:noFill/>
            <a:miter lim="800000"/>
            <a:headEnd/>
            <a:tailEnd/>
          </a:ln>
          <a:effectLst/>
        </p:spPr>
        <p:txBody>
          <a:bodyPr vert="horz" wrap="square" lIns="93176" tIns="46588" rIns="93176" bIns="46588" numCol="1" anchor="t" anchorCtr="0" compatLnSpc="1">
            <a:prstTxWarp prst="textNoShape">
              <a:avLst/>
            </a:prstTxWarp>
          </a:bodyPr>
          <a:lstStyle>
            <a:lvl1pPr algn="r" defTabSz="931871">
              <a:defRPr sz="1200"/>
            </a:lvl1pPr>
          </a:lstStyle>
          <a:p>
            <a:endParaRPr lang="en-US" dirty="0"/>
          </a:p>
        </p:txBody>
      </p:sp>
      <p:sp>
        <p:nvSpPr>
          <p:cNvPr id="73732" name="Rectangle 4"/>
          <p:cNvSpPr>
            <a:spLocks noGrp="1" noChangeArrowheads="1"/>
          </p:cNvSpPr>
          <p:nvPr>
            <p:ph type="ftr" sz="quarter" idx="2"/>
          </p:nvPr>
        </p:nvSpPr>
        <p:spPr bwMode="auto">
          <a:xfrm>
            <a:off x="0" y="8831261"/>
            <a:ext cx="3038161" cy="465139"/>
          </a:xfrm>
          <a:prstGeom prst="rect">
            <a:avLst/>
          </a:prstGeom>
          <a:noFill/>
          <a:ln w="9525">
            <a:noFill/>
            <a:miter lim="800000"/>
            <a:headEnd/>
            <a:tailEnd/>
          </a:ln>
          <a:effectLst/>
        </p:spPr>
        <p:txBody>
          <a:bodyPr vert="horz" wrap="square" lIns="93176" tIns="46588" rIns="93176" bIns="46588" numCol="1" anchor="b" anchorCtr="0" compatLnSpc="1">
            <a:prstTxWarp prst="textNoShape">
              <a:avLst/>
            </a:prstTxWarp>
          </a:bodyPr>
          <a:lstStyle>
            <a:lvl1pPr defTabSz="931871">
              <a:defRPr sz="1200"/>
            </a:lvl1pPr>
          </a:lstStyle>
          <a:p>
            <a:endParaRPr lang="en-US" dirty="0"/>
          </a:p>
        </p:txBody>
      </p:sp>
      <p:sp>
        <p:nvSpPr>
          <p:cNvPr id="73733" name="Rectangle 5"/>
          <p:cNvSpPr>
            <a:spLocks noGrp="1" noChangeArrowheads="1"/>
          </p:cNvSpPr>
          <p:nvPr>
            <p:ph type="sldNum" sz="quarter" idx="3"/>
          </p:nvPr>
        </p:nvSpPr>
        <p:spPr bwMode="auto">
          <a:xfrm>
            <a:off x="3972240" y="8831261"/>
            <a:ext cx="3038160" cy="465139"/>
          </a:xfrm>
          <a:prstGeom prst="rect">
            <a:avLst/>
          </a:prstGeom>
          <a:noFill/>
          <a:ln w="9525">
            <a:noFill/>
            <a:miter lim="800000"/>
            <a:headEnd/>
            <a:tailEnd/>
          </a:ln>
          <a:effectLst/>
        </p:spPr>
        <p:txBody>
          <a:bodyPr vert="horz" wrap="square" lIns="93176" tIns="46588" rIns="93176" bIns="46588" numCol="1" anchor="b" anchorCtr="0" compatLnSpc="1">
            <a:prstTxWarp prst="textNoShape">
              <a:avLst/>
            </a:prstTxWarp>
          </a:bodyPr>
          <a:lstStyle>
            <a:lvl1pPr algn="r" defTabSz="931871">
              <a:defRPr sz="1200"/>
            </a:lvl1pPr>
          </a:lstStyle>
          <a:p>
            <a:fld id="{E636DAB6-5514-43EB-AF8B-784DE65E2DF0}" type="slidenum">
              <a:rPr lang="en-US"/>
              <a:pPr/>
              <a:t>‹#›</a:t>
            </a:fld>
            <a:endParaRPr lang="en-US" dirty="0"/>
          </a:p>
        </p:txBody>
      </p:sp>
    </p:spTree>
    <p:extLst>
      <p:ext uri="{BB962C8B-B14F-4D97-AF65-F5344CB8AC3E}">
        <p14:creationId xmlns:p14="http://schemas.microsoft.com/office/powerpoint/2010/main" val="34206115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3038161" cy="465140"/>
          </a:xfrm>
          <a:prstGeom prst="rect">
            <a:avLst/>
          </a:prstGeom>
          <a:noFill/>
          <a:ln w="9525">
            <a:noFill/>
            <a:miter lim="800000"/>
            <a:headEnd/>
            <a:tailEnd/>
          </a:ln>
          <a:effectLst/>
        </p:spPr>
        <p:txBody>
          <a:bodyPr vert="horz" wrap="square" lIns="93176" tIns="46588" rIns="93176" bIns="46588" numCol="1" anchor="t" anchorCtr="0" compatLnSpc="1">
            <a:prstTxWarp prst="textNoShape">
              <a:avLst/>
            </a:prstTxWarp>
          </a:bodyPr>
          <a:lstStyle>
            <a:lvl1pPr defTabSz="931871">
              <a:defRPr sz="1200"/>
            </a:lvl1pPr>
          </a:lstStyle>
          <a:p>
            <a:endParaRPr lang="en-US" dirty="0"/>
          </a:p>
        </p:txBody>
      </p:sp>
      <p:sp>
        <p:nvSpPr>
          <p:cNvPr id="27651" name="Rectangle 3"/>
          <p:cNvSpPr>
            <a:spLocks noGrp="1" noChangeArrowheads="1"/>
          </p:cNvSpPr>
          <p:nvPr>
            <p:ph type="dt" idx="1"/>
          </p:nvPr>
        </p:nvSpPr>
        <p:spPr bwMode="auto">
          <a:xfrm>
            <a:off x="3972240" y="1"/>
            <a:ext cx="3038160" cy="465140"/>
          </a:xfrm>
          <a:prstGeom prst="rect">
            <a:avLst/>
          </a:prstGeom>
          <a:noFill/>
          <a:ln w="9525">
            <a:noFill/>
            <a:miter lim="800000"/>
            <a:headEnd/>
            <a:tailEnd/>
          </a:ln>
          <a:effectLst/>
        </p:spPr>
        <p:txBody>
          <a:bodyPr vert="horz" wrap="square" lIns="93176" tIns="46588" rIns="93176" bIns="46588" numCol="1" anchor="t" anchorCtr="0" compatLnSpc="1">
            <a:prstTxWarp prst="textNoShape">
              <a:avLst/>
            </a:prstTxWarp>
          </a:bodyPr>
          <a:lstStyle>
            <a:lvl1pPr algn="r" defTabSz="931871">
              <a:defRPr sz="1200"/>
            </a:lvl1pPr>
          </a:lstStyle>
          <a:p>
            <a:endParaRPr lang="en-US" dirty="0"/>
          </a:p>
        </p:txBody>
      </p:sp>
      <p:sp>
        <p:nvSpPr>
          <p:cNvPr id="2765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34078" y="4416430"/>
            <a:ext cx="5142244" cy="4183060"/>
          </a:xfrm>
          <a:prstGeom prst="rect">
            <a:avLst/>
          </a:prstGeom>
          <a:noFill/>
          <a:ln w="9525">
            <a:noFill/>
            <a:miter lim="800000"/>
            <a:headEnd/>
            <a:tailEnd/>
          </a:ln>
          <a:effectLst/>
        </p:spPr>
        <p:txBody>
          <a:bodyPr vert="horz" wrap="square" lIns="93176" tIns="46588" rIns="93176" bIns="4658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7654" name="Rectangle 6"/>
          <p:cNvSpPr>
            <a:spLocks noGrp="1" noChangeArrowheads="1"/>
          </p:cNvSpPr>
          <p:nvPr>
            <p:ph type="ftr" sz="quarter" idx="4"/>
          </p:nvPr>
        </p:nvSpPr>
        <p:spPr bwMode="auto">
          <a:xfrm>
            <a:off x="0" y="8831261"/>
            <a:ext cx="3038161" cy="465139"/>
          </a:xfrm>
          <a:prstGeom prst="rect">
            <a:avLst/>
          </a:prstGeom>
          <a:noFill/>
          <a:ln w="9525">
            <a:noFill/>
            <a:miter lim="800000"/>
            <a:headEnd/>
            <a:tailEnd/>
          </a:ln>
          <a:effectLst/>
        </p:spPr>
        <p:txBody>
          <a:bodyPr vert="horz" wrap="square" lIns="93176" tIns="46588" rIns="93176" bIns="46588" numCol="1" anchor="b" anchorCtr="0" compatLnSpc="1">
            <a:prstTxWarp prst="textNoShape">
              <a:avLst/>
            </a:prstTxWarp>
          </a:bodyPr>
          <a:lstStyle>
            <a:lvl1pPr defTabSz="931871">
              <a:defRPr sz="1200"/>
            </a:lvl1pPr>
          </a:lstStyle>
          <a:p>
            <a:endParaRPr lang="en-US" dirty="0"/>
          </a:p>
        </p:txBody>
      </p:sp>
      <p:sp>
        <p:nvSpPr>
          <p:cNvPr id="27655" name="Rectangle 7"/>
          <p:cNvSpPr>
            <a:spLocks noGrp="1" noChangeArrowheads="1"/>
          </p:cNvSpPr>
          <p:nvPr>
            <p:ph type="sldNum" sz="quarter" idx="5"/>
          </p:nvPr>
        </p:nvSpPr>
        <p:spPr bwMode="auto">
          <a:xfrm>
            <a:off x="3972240" y="8831261"/>
            <a:ext cx="3038160" cy="465139"/>
          </a:xfrm>
          <a:prstGeom prst="rect">
            <a:avLst/>
          </a:prstGeom>
          <a:noFill/>
          <a:ln w="9525">
            <a:noFill/>
            <a:miter lim="800000"/>
            <a:headEnd/>
            <a:tailEnd/>
          </a:ln>
          <a:effectLst/>
        </p:spPr>
        <p:txBody>
          <a:bodyPr vert="horz" wrap="square" lIns="93176" tIns="46588" rIns="93176" bIns="46588" numCol="1" anchor="b" anchorCtr="0" compatLnSpc="1">
            <a:prstTxWarp prst="textNoShape">
              <a:avLst/>
            </a:prstTxWarp>
          </a:bodyPr>
          <a:lstStyle>
            <a:lvl1pPr algn="r" defTabSz="931871">
              <a:defRPr sz="1200"/>
            </a:lvl1pPr>
          </a:lstStyle>
          <a:p>
            <a:fld id="{F268F357-34AF-4E71-9933-2E7BE6965BCA}" type="slidenum">
              <a:rPr lang="en-US"/>
              <a:pPr/>
              <a:t>‹#›</a:t>
            </a:fld>
            <a:endParaRPr lang="en-US" dirty="0"/>
          </a:p>
        </p:txBody>
      </p:sp>
    </p:spTree>
    <p:extLst>
      <p:ext uri="{BB962C8B-B14F-4D97-AF65-F5344CB8AC3E}">
        <p14:creationId xmlns:p14="http://schemas.microsoft.com/office/powerpoint/2010/main" val="3278738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68F357-34AF-4E71-9933-2E7BE6965BCA}" type="slidenum">
              <a:rPr lang="en-US" smtClean="0"/>
              <a:pPr/>
              <a:t>1</a:t>
            </a:fld>
            <a:endParaRPr lang="en-US" dirty="0"/>
          </a:p>
        </p:txBody>
      </p:sp>
    </p:spTree>
    <p:extLst>
      <p:ext uri="{BB962C8B-B14F-4D97-AF65-F5344CB8AC3E}">
        <p14:creationId xmlns:p14="http://schemas.microsoft.com/office/powerpoint/2010/main" val="32362954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68F357-34AF-4E71-9933-2E7BE6965BCA}" type="slidenum">
              <a:rPr lang="en-US" smtClean="0"/>
              <a:pPr/>
              <a:t>15</a:t>
            </a:fld>
            <a:endParaRPr lang="en-US" dirty="0"/>
          </a:p>
        </p:txBody>
      </p:sp>
    </p:spTree>
    <p:extLst>
      <p:ext uri="{BB962C8B-B14F-4D97-AF65-F5344CB8AC3E}">
        <p14:creationId xmlns:p14="http://schemas.microsoft.com/office/powerpoint/2010/main" val="32337350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68F357-34AF-4E71-9933-2E7BE6965BCA}" type="slidenum">
              <a:rPr lang="en-US" smtClean="0"/>
              <a:pPr/>
              <a:t>16</a:t>
            </a:fld>
            <a:endParaRPr lang="en-US" dirty="0"/>
          </a:p>
        </p:txBody>
      </p:sp>
    </p:spTree>
    <p:extLst>
      <p:ext uri="{BB962C8B-B14F-4D97-AF65-F5344CB8AC3E}">
        <p14:creationId xmlns:p14="http://schemas.microsoft.com/office/powerpoint/2010/main" val="4218426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68F357-34AF-4E71-9933-2E7BE6965BCA}" type="slidenum">
              <a:rPr lang="en-US" smtClean="0"/>
              <a:pPr/>
              <a:t>2</a:t>
            </a:fld>
            <a:endParaRPr lang="en-US" dirty="0"/>
          </a:p>
        </p:txBody>
      </p:sp>
    </p:spTree>
    <p:extLst>
      <p:ext uri="{BB962C8B-B14F-4D97-AF65-F5344CB8AC3E}">
        <p14:creationId xmlns:p14="http://schemas.microsoft.com/office/powerpoint/2010/main" val="4145105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68F357-34AF-4E71-9933-2E7BE6965BCA}" type="slidenum">
              <a:rPr lang="en-US" smtClean="0"/>
              <a:pPr/>
              <a:t>3</a:t>
            </a:fld>
            <a:endParaRPr lang="en-US" dirty="0"/>
          </a:p>
        </p:txBody>
      </p:sp>
    </p:spTree>
    <p:extLst>
      <p:ext uri="{BB962C8B-B14F-4D97-AF65-F5344CB8AC3E}">
        <p14:creationId xmlns:p14="http://schemas.microsoft.com/office/powerpoint/2010/main" val="2493864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68F357-34AF-4E71-9933-2E7BE6965BCA}" type="slidenum">
              <a:rPr lang="en-US" smtClean="0"/>
              <a:pPr/>
              <a:t>4</a:t>
            </a:fld>
            <a:endParaRPr lang="en-US" dirty="0"/>
          </a:p>
        </p:txBody>
      </p:sp>
    </p:spTree>
    <p:extLst>
      <p:ext uri="{BB962C8B-B14F-4D97-AF65-F5344CB8AC3E}">
        <p14:creationId xmlns:p14="http://schemas.microsoft.com/office/powerpoint/2010/main" val="561161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68F357-34AF-4E71-9933-2E7BE6965BCA}" type="slidenum">
              <a:rPr lang="en-US" smtClean="0"/>
              <a:pPr/>
              <a:t>5</a:t>
            </a:fld>
            <a:endParaRPr lang="en-US" dirty="0"/>
          </a:p>
        </p:txBody>
      </p:sp>
    </p:spTree>
    <p:extLst>
      <p:ext uri="{BB962C8B-B14F-4D97-AF65-F5344CB8AC3E}">
        <p14:creationId xmlns:p14="http://schemas.microsoft.com/office/powerpoint/2010/main" val="224711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68F357-34AF-4E71-9933-2E7BE6965BCA}" type="slidenum">
              <a:rPr lang="en-US" smtClean="0"/>
              <a:pPr/>
              <a:t>6</a:t>
            </a:fld>
            <a:endParaRPr lang="en-US" dirty="0"/>
          </a:p>
        </p:txBody>
      </p:sp>
    </p:spTree>
    <p:extLst>
      <p:ext uri="{BB962C8B-B14F-4D97-AF65-F5344CB8AC3E}">
        <p14:creationId xmlns:p14="http://schemas.microsoft.com/office/powerpoint/2010/main" val="2866744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68F357-34AF-4E71-9933-2E7BE6965BCA}" type="slidenum">
              <a:rPr lang="en-US" smtClean="0"/>
              <a:pPr/>
              <a:t>7</a:t>
            </a:fld>
            <a:endParaRPr lang="en-US" dirty="0"/>
          </a:p>
        </p:txBody>
      </p:sp>
    </p:spTree>
    <p:extLst>
      <p:ext uri="{BB962C8B-B14F-4D97-AF65-F5344CB8AC3E}">
        <p14:creationId xmlns:p14="http://schemas.microsoft.com/office/powerpoint/2010/main" val="3809045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68F357-34AF-4E71-9933-2E7BE6965BCA}" type="slidenum">
              <a:rPr lang="en-US" smtClean="0"/>
              <a:pPr/>
              <a:t>8</a:t>
            </a:fld>
            <a:endParaRPr lang="en-US" dirty="0"/>
          </a:p>
        </p:txBody>
      </p:sp>
    </p:spTree>
    <p:extLst>
      <p:ext uri="{BB962C8B-B14F-4D97-AF65-F5344CB8AC3E}">
        <p14:creationId xmlns:p14="http://schemas.microsoft.com/office/powerpoint/2010/main" val="3417130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68F357-34AF-4E71-9933-2E7BE6965BCA}" type="slidenum">
              <a:rPr lang="en-US" smtClean="0"/>
              <a:pPr/>
              <a:t>9</a:t>
            </a:fld>
            <a:endParaRPr lang="en-US" dirty="0"/>
          </a:p>
        </p:txBody>
      </p:sp>
    </p:spTree>
    <p:extLst>
      <p:ext uri="{BB962C8B-B14F-4D97-AF65-F5344CB8AC3E}">
        <p14:creationId xmlns:p14="http://schemas.microsoft.com/office/powerpoint/2010/main" val="37903825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172" name="Group 76"/>
          <p:cNvGrpSpPr>
            <a:grpSpLocks/>
          </p:cNvGrpSpPr>
          <p:nvPr userDrawn="1"/>
        </p:nvGrpSpPr>
        <p:grpSpPr bwMode="auto">
          <a:xfrm>
            <a:off x="0" y="0"/>
            <a:ext cx="9172575" cy="6858000"/>
            <a:chOff x="0" y="0"/>
            <a:chExt cx="5778" cy="4320"/>
          </a:xfrm>
        </p:grpSpPr>
        <p:grpSp>
          <p:nvGrpSpPr>
            <p:cNvPr id="4173" name="Group 77"/>
            <p:cNvGrpSpPr>
              <a:grpSpLocks/>
            </p:cNvGrpSpPr>
            <p:nvPr userDrawn="1"/>
          </p:nvGrpSpPr>
          <p:grpSpPr bwMode="auto">
            <a:xfrm>
              <a:off x="2562" y="0"/>
              <a:ext cx="3216" cy="4320"/>
              <a:chOff x="2579" y="0"/>
              <a:chExt cx="3216" cy="4320"/>
            </a:xfrm>
          </p:grpSpPr>
          <p:grpSp>
            <p:nvGrpSpPr>
              <p:cNvPr id="4174" name="Group 78"/>
              <p:cNvGrpSpPr>
                <a:grpSpLocks/>
              </p:cNvGrpSpPr>
              <p:nvPr userDrawn="1"/>
            </p:nvGrpSpPr>
            <p:grpSpPr bwMode="auto">
              <a:xfrm>
                <a:off x="2579" y="192"/>
                <a:ext cx="3216" cy="4032"/>
                <a:chOff x="0" y="192"/>
                <a:chExt cx="5760" cy="4032"/>
              </a:xfrm>
            </p:grpSpPr>
            <p:sp>
              <p:nvSpPr>
                <p:cNvPr id="4175" name="Line 79"/>
                <p:cNvSpPr>
                  <a:spLocks noChangeShapeType="1"/>
                </p:cNvSpPr>
                <p:nvPr/>
              </p:nvSpPr>
              <p:spPr bwMode="white">
                <a:xfrm>
                  <a:off x="0" y="192"/>
                  <a:ext cx="5760" cy="0"/>
                </a:xfrm>
                <a:prstGeom prst="line">
                  <a:avLst/>
                </a:prstGeom>
                <a:noFill/>
                <a:ln w="9525">
                  <a:solidFill>
                    <a:srgbClr val="EAEAEA"/>
                  </a:solidFill>
                  <a:round/>
                  <a:headEnd/>
                  <a:tailEnd/>
                </a:ln>
                <a:effectLst/>
              </p:spPr>
              <p:txBody>
                <a:bodyPr wrap="none" anchor="ctr"/>
                <a:lstStyle/>
                <a:p>
                  <a:endParaRPr lang="en-US" dirty="0"/>
                </a:p>
              </p:txBody>
            </p:sp>
            <p:sp>
              <p:nvSpPr>
                <p:cNvPr id="4176" name="Line 80"/>
                <p:cNvSpPr>
                  <a:spLocks noChangeShapeType="1"/>
                </p:cNvSpPr>
                <p:nvPr/>
              </p:nvSpPr>
              <p:spPr bwMode="white">
                <a:xfrm>
                  <a:off x="0" y="384"/>
                  <a:ext cx="5760" cy="0"/>
                </a:xfrm>
                <a:prstGeom prst="line">
                  <a:avLst/>
                </a:prstGeom>
                <a:noFill/>
                <a:ln w="9525">
                  <a:solidFill>
                    <a:srgbClr val="EAEAEA"/>
                  </a:solidFill>
                  <a:round/>
                  <a:headEnd/>
                  <a:tailEnd/>
                </a:ln>
                <a:effectLst/>
              </p:spPr>
              <p:txBody>
                <a:bodyPr wrap="none" anchor="ctr"/>
                <a:lstStyle/>
                <a:p>
                  <a:endParaRPr lang="en-US" dirty="0"/>
                </a:p>
              </p:txBody>
            </p:sp>
            <p:sp>
              <p:nvSpPr>
                <p:cNvPr id="4177" name="Line 81"/>
                <p:cNvSpPr>
                  <a:spLocks noChangeShapeType="1"/>
                </p:cNvSpPr>
                <p:nvPr/>
              </p:nvSpPr>
              <p:spPr bwMode="white">
                <a:xfrm>
                  <a:off x="0" y="576"/>
                  <a:ext cx="5760" cy="0"/>
                </a:xfrm>
                <a:prstGeom prst="line">
                  <a:avLst/>
                </a:prstGeom>
                <a:noFill/>
                <a:ln w="9525">
                  <a:solidFill>
                    <a:srgbClr val="EAEAEA"/>
                  </a:solidFill>
                  <a:round/>
                  <a:headEnd/>
                  <a:tailEnd/>
                </a:ln>
                <a:effectLst/>
              </p:spPr>
              <p:txBody>
                <a:bodyPr wrap="none" anchor="ctr"/>
                <a:lstStyle/>
                <a:p>
                  <a:endParaRPr lang="en-US" dirty="0"/>
                </a:p>
              </p:txBody>
            </p:sp>
            <p:sp>
              <p:nvSpPr>
                <p:cNvPr id="4178" name="Line 82"/>
                <p:cNvSpPr>
                  <a:spLocks noChangeShapeType="1"/>
                </p:cNvSpPr>
                <p:nvPr/>
              </p:nvSpPr>
              <p:spPr bwMode="white">
                <a:xfrm>
                  <a:off x="0" y="768"/>
                  <a:ext cx="5760" cy="0"/>
                </a:xfrm>
                <a:prstGeom prst="line">
                  <a:avLst/>
                </a:prstGeom>
                <a:noFill/>
                <a:ln w="9525">
                  <a:solidFill>
                    <a:srgbClr val="EAEAEA"/>
                  </a:solidFill>
                  <a:round/>
                  <a:headEnd/>
                  <a:tailEnd/>
                </a:ln>
                <a:effectLst/>
              </p:spPr>
              <p:txBody>
                <a:bodyPr wrap="none" anchor="ctr"/>
                <a:lstStyle/>
                <a:p>
                  <a:endParaRPr lang="en-US" dirty="0"/>
                </a:p>
              </p:txBody>
            </p:sp>
            <p:sp>
              <p:nvSpPr>
                <p:cNvPr id="4179" name="Line 83"/>
                <p:cNvSpPr>
                  <a:spLocks noChangeShapeType="1"/>
                </p:cNvSpPr>
                <p:nvPr/>
              </p:nvSpPr>
              <p:spPr bwMode="white">
                <a:xfrm>
                  <a:off x="0" y="960"/>
                  <a:ext cx="5760" cy="0"/>
                </a:xfrm>
                <a:prstGeom prst="line">
                  <a:avLst/>
                </a:prstGeom>
                <a:noFill/>
                <a:ln w="9525">
                  <a:solidFill>
                    <a:srgbClr val="EAEAEA"/>
                  </a:solidFill>
                  <a:round/>
                  <a:headEnd/>
                  <a:tailEnd/>
                </a:ln>
                <a:effectLst/>
              </p:spPr>
              <p:txBody>
                <a:bodyPr wrap="none" anchor="ctr"/>
                <a:lstStyle/>
                <a:p>
                  <a:endParaRPr lang="en-US" dirty="0"/>
                </a:p>
              </p:txBody>
            </p:sp>
            <p:sp>
              <p:nvSpPr>
                <p:cNvPr id="4180" name="Line 84"/>
                <p:cNvSpPr>
                  <a:spLocks noChangeShapeType="1"/>
                </p:cNvSpPr>
                <p:nvPr/>
              </p:nvSpPr>
              <p:spPr bwMode="white">
                <a:xfrm>
                  <a:off x="0" y="1152"/>
                  <a:ext cx="5760" cy="0"/>
                </a:xfrm>
                <a:prstGeom prst="line">
                  <a:avLst/>
                </a:prstGeom>
                <a:noFill/>
                <a:ln w="9525">
                  <a:solidFill>
                    <a:srgbClr val="EAEAEA"/>
                  </a:solidFill>
                  <a:round/>
                  <a:headEnd/>
                  <a:tailEnd/>
                </a:ln>
                <a:effectLst/>
              </p:spPr>
              <p:txBody>
                <a:bodyPr wrap="none" anchor="ctr"/>
                <a:lstStyle/>
                <a:p>
                  <a:endParaRPr lang="en-US" dirty="0"/>
                </a:p>
              </p:txBody>
            </p:sp>
            <p:sp>
              <p:nvSpPr>
                <p:cNvPr id="4181" name="Line 85"/>
                <p:cNvSpPr>
                  <a:spLocks noChangeShapeType="1"/>
                </p:cNvSpPr>
                <p:nvPr/>
              </p:nvSpPr>
              <p:spPr bwMode="white">
                <a:xfrm>
                  <a:off x="0" y="1344"/>
                  <a:ext cx="5760" cy="0"/>
                </a:xfrm>
                <a:prstGeom prst="line">
                  <a:avLst/>
                </a:prstGeom>
                <a:noFill/>
                <a:ln w="9525">
                  <a:solidFill>
                    <a:srgbClr val="EAEAEA"/>
                  </a:solidFill>
                  <a:round/>
                  <a:headEnd/>
                  <a:tailEnd/>
                </a:ln>
                <a:effectLst/>
              </p:spPr>
              <p:txBody>
                <a:bodyPr wrap="none" anchor="ctr"/>
                <a:lstStyle/>
                <a:p>
                  <a:endParaRPr lang="en-US" dirty="0"/>
                </a:p>
              </p:txBody>
            </p:sp>
            <p:sp>
              <p:nvSpPr>
                <p:cNvPr id="4182" name="Line 86"/>
                <p:cNvSpPr>
                  <a:spLocks noChangeShapeType="1"/>
                </p:cNvSpPr>
                <p:nvPr/>
              </p:nvSpPr>
              <p:spPr bwMode="white">
                <a:xfrm>
                  <a:off x="0" y="1536"/>
                  <a:ext cx="5760" cy="0"/>
                </a:xfrm>
                <a:prstGeom prst="line">
                  <a:avLst/>
                </a:prstGeom>
                <a:noFill/>
                <a:ln w="9525">
                  <a:solidFill>
                    <a:srgbClr val="EAEAEA"/>
                  </a:solidFill>
                  <a:round/>
                  <a:headEnd/>
                  <a:tailEnd/>
                </a:ln>
                <a:effectLst/>
              </p:spPr>
              <p:txBody>
                <a:bodyPr wrap="none" anchor="ctr"/>
                <a:lstStyle/>
                <a:p>
                  <a:endParaRPr lang="en-US" dirty="0"/>
                </a:p>
              </p:txBody>
            </p:sp>
            <p:sp>
              <p:nvSpPr>
                <p:cNvPr id="4183" name="Line 87"/>
                <p:cNvSpPr>
                  <a:spLocks noChangeShapeType="1"/>
                </p:cNvSpPr>
                <p:nvPr/>
              </p:nvSpPr>
              <p:spPr bwMode="white">
                <a:xfrm>
                  <a:off x="0" y="1728"/>
                  <a:ext cx="5760" cy="0"/>
                </a:xfrm>
                <a:prstGeom prst="line">
                  <a:avLst/>
                </a:prstGeom>
                <a:noFill/>
                <a:ln w="9525">
                  <a:solidFill>
                    <a:srgbClr val="EAEAEA"/>
                  </a:solidFill>
                  <a:round/>
                  <a:headEnd/>
                  <a:tailEnd/>
                </a:ln>
                <a:effectLst/>
              </p:spPr>
              <p:txBody>
                <a:bodyPr wrap="none" anchor="ctr"/>
                <a:lstStyle/>
                <a:p>
                  <a:endParaRPr lang="en-US" dirty="0"/>
                </a:p>
              </p:txBody>
            </p:sp>
            <p:sp>
              <p:nvSpPr>
                <p:cNvPr id="4184" name="Line 88"/>
                <p:cNvSpPr>
                  <a:spLocks noChangeShapeType="1"/>
                </p:cNvSpPr>
                <p:nvPr/>
              </p:nvSpPr>
              <p:spPr bwMode="white">
                <a:xfrm>
                  <a:off x="0" y="1920"/>
                  <a:ext cx="5760" cy="0"/>
                </a:xfrm>
                <a:prstGeom prst="line">
                  <a:avLst/>
                </a:prstGeom>
                <a:noFill/>
                <a:ln w="9525">
                  <a:solidFill>
                    <a:srgbClr val="EAEAEA"/>
                  </a:solidFill>
                  <a:round/>
                  <a:headEnd/>
                  <a:tailEnd/>
                </a:ln>
                <a:effectLst/>
              </p:spPr>
              <p:txBody>
                <a:bodyPr wrap="none" anchor="ctr"/>
                <a:lstStyle/>
                <a:p>
                  <a:endParaRPr lang="en-US" dirty="0"/>
                </a:p>
              </p:txBody>
            </p:sp>
            <p:sp>
              <p:nvSpPr>
                <p:cNvPr id="4185" name="Line 89"/>
                <p:cNvSpPr>
                  <a:spLocks noChangeShapeType="1"/>
                </p:cNvSpPr>
                <p:nvPr/>
              </p:nvSpPr>
              <p:spPr bwMode="white">
                <a:xfrm>
                  <a:off x="0" y="2112"/>
                  <a:ext cx="5760" cy="0"/>
                </a:xfrm>
                <a:prstGeom prst="line">
                  <a:avLst/>
                </a:prstGeom>
                <a:noFill/>
                <a:ln w="9525">
                  <a:solidFill>
                    <a:srgbClr val="EAEAEA"/>
                  </a:solidFill>
                  <a:round/>
                  <a:headEnd/>
                  <a:tailEnd/>
                </a:ln>
                <a:effectLst/>
              </p:spPr>
              <p:txBody>
                <a:bodyPr wrap="none" anchor="ctr"/>
                <a:lstStyle/>
                <a:p>
                  <a:endParaRPr lang="en-US" dirty="0"/>
                </a:p>
              </p:txBody>
            </p:sp>
            <p:sp>
              <p:nvSpPr>
                <p:cNvPr id="4186" name="Line 90"/>
                <p:cNvSpPr>
                  <a:spLocks noChangeShapeType="1"/>
                </p:cNvSpPr>
                <p:nvPr/>
              </p:nvSpPr>
              <p:spPr bwMode="white">
                <a:xfrm>
                  <a:off x="0" y="2304"/>
                  <a:ext cx="5760" cy="0"/>
                </a:xfrm>
                <a:prstGeom prst="line">
                  <a:avLst/>
                </a:prstGeom>
                <a:noFill/>
                <a:ln w="9525">
                  <a:solidFill>
                    <a:srgbClr val="EAEAEA"/>
                  </a:solidFill>
                  <a:round/>
                  <a:headEnd/>
                  <a:tailEnd/>
                </a:ln>
                <a:effectLst/>
              </p:spPr>
              <p:txBody>
                <a:bodyPr wrap="none" anchor="ctr"/>
                <a:lstStyle/>
                <a:p>
                  <a:endParaRPr lang="en-US" dirty="0"/>
                </a:p>
              </p:txBody>
            </p:sp>
            <p:sp>
              <p:nvSpPr>
                <p:cNvPr id="4187" name="Line 91"/>
                <p:cNvSpPr>
                  <a:spLocks noChangeShapeType="1"/>
                </p:cNvSpPr>
                <p:nvPr/>
              </p:nvSpPr>
              <p:spPr bwMode="white">
                <a:xfrm>
                  <a:off x="0" y="2496"/>
                  <a:ext cx="5760" cy="0"/>
                </a:xfrm>
                <a:prstGeom prst="line">
                  <a:avLst/>
                </a:prstGeom>
                <a:noFill/>
                <a:ln w="9525">
                  <a:solidFill>
                    <a:srgbClr val="EAEAEA"/>
                  </a:solidFill>
                  <a:round/>
                  <a:headEnd/>
                  <a:tailEnd/>
                </a:ln>
                <a:effectLst/>
              </p:spPr>
              <p:txBody>
                <a:bodyPr wrap="none" anchor="ctr"/>
                <a:lstStyle/>
                <a:p>
                  <a:endParaRPr lang="en-US" dirty="0"/>
                </a:p>
              </p:txBody>
            </p:sp>
            <p:sp>
              <p:nvSpPr>
                <p:cNvPr id="4188" name="Line 92"/>
                <p:cNvSpPr>
                  <a:spLocks noChangeShapeType="1"/>
                </p:cNvSpPr>
                <p:nvPr/>
              </p:nvSpPr>
              <p:spPr bwMode="white">
                <a:xfrm>
                  <a:off x="0" y="2688"/>
                  <a:ext cx="5760" cy="0"/>
                </a:xfrm>
                <a:prstGeom prst="line">
                  <a:avLst/>
                </a:prstGeom>
                <a:noFill/>
                <a:ln w="9525">
                  <a:solidFill>
                    <a:srgbClr val="EAEAEA"/>
                  </a:solidFill>
                  <a:round/>
                  <a:headEnd/>
                  <a:tailEnd/>
                </a:ln>
                <a:effectLst/>
              </p:spPr>
              <p:txBody>
                <a:bodyPr wrap="none" anchor="ctr"/>
                <a:lstStyle/>
                <a:p>
                  <a:endParaRPr lang="en-US" dirty="0"/>
                </a:p>
              </p:txBody>
            </p:sp>
            <p:sp>
              <p:nvSpPr>
                <p:cNvPr id="4189" name="Line 93"/>
                <p:cNvSpPr>
                  <a:spLocks noChangeShapeType="1"/>
                </p:cNvSpPr>
                <p:nvPr/>
              </p:nvSpPr>
              <p:spPr bwMode="white">
                <a:xfrm>
                  <a:off x="0" y="2880"/>
                  <a:ext cx="5760" cy="0"/>
                </a:xfrm>
                <a:prstGeom prst="line">
                  <a:avLst/>
                </a:prstGeom>
                <a:noFill/>
                <a:ln w="9525">
                  <a:solidFill>
                    <a:srgbClr val="EAEAEA"/>
                  </a:solidFill>
                  <a:round/>
                  <a:headEnd/>
                  <a:tailEnd/>
                </a:ln>
                <a:effectLst/>
              </p:spPr>
              <p:txBody>
                <a:bodyPr wrap="none" anchor="ctr"/>
                <a:lstStyle/>
                <a:p>
                  <a:endParaRPr lang="en-US" dirty="0"/>
                </a:p>
              </p:txBody>
            </p:sp>
            <p:sp>
              <p:nvSpPr>
                <p:cNvPr id="4190" name="Line 94"/>
                <p:cNvSpPr>
                  <a:spLocks noChangeShapeType="1"/>
                </p:cNvSpPr>
                <p:nvPr/>
              </p:nvSpPr>
              <p:spPr bwMode="white">
                <a:xfrm>
                  <a:off x="0" y="3072"/>
                  <a:ext cx="5760" cy="0"/>
                </a:xfrm>
                <a:prstGeom prst="line">
                  <a:avLst/>
                </a:prstGeom>
                <a:noFill/>
                <a:ln w="9525">
                  <a:solidFill>
                    <a:srgbClr val="EAEAEA"/>
                  </a:solidFill>
                  <a:round/>
                  <a:headEnd/>
                  <a:tailEnd/>
                </a:ln>
                <a:effectLst/>
              </p:spPr>
              <p:txBody>
                <a:bodyPr wrap="none" anchor="ctr"/>
                <a:lstStyle/>
                <a:p>
                  <a:endParaRPr lang="en-US" dirty="0"/>
                </a:p>
              </p:txBody>
            </p:sp>
            <p:sp>
              <p:nvSpPr>
                <p:cNvPr id="4191" name="Line 95"/>
                <p:cNvSpPr>
                  <a:spLocks noChangeShapeType="1"/>
                </p:cNvSpPr>
                <p:nvPr/>
              </p:nvSpPr>
              <p:spPr bwMode="white">
                <a:xfrm>
                  <a:off x="0" y="3264"/>
                  <a:ext cx="5760" cy="0"/>
                </a:xfrm>
                <a:prstGeom prst="line">
                  <a:avLst/>
                </a:prstGeom>
                <a:noFill/>
                <a:ln w="9525">
                  <a:solidFill>
                    <a:srgbClr val="EAEAEA"/>
                  </a:solidFill>
                  <a:round/>
                  <a:headEnd/>
                  <a:tailEnd/>
                </a:ln>
                <a:effectLst/>
              </p:spPr>
              <p:txBody>
                <a:bodyPr wrap="none" anchor="ctr"/>
                <a:lstStyle/>
                <a:p>
                  <a:endParaRPr lang="en-US" dirty="0"/>
                </a:p>
              </p:txBody>
            </p:sp>
            <p:sp>
              <p:nvSpPr>
                <p:cNvPr id="4192" name="Line 96"/>
                <p:cNvSpPr>
                  <a:spLocks noChangeShapeType="1"/>
                </p:cNvSpPr>
                <p:nvPr/>
              </p:nvSpPr>
              <p:spPr bwMode="white">
                <a:xfrm>
                  <a:off x="0" y="3456"/>
                  <a:ext cx="5760" cy="0"/>
                </a:xfrm>
                <a:prstGeom prst="line">
                  <a:avLst/>
                </a:prstGeom>
                <a:noFill/>
                <a:ln w="9525">
                  <a:solidFill>
                    <a:srgbClr val="EAEAEA"/>
                  </a:solidFill>
                  <a:round/>
                  <a:headEnd/>
                  <a:tailEnd/>
                </a:ln>
                <a:effectLst/>
              </p:spPr>
              <p:txBody>
                <a:bodyPr wrap="none" anchor="ctr"/>
                <a:lstStyle/>
                <a:p>
                  <a:endParaRPr lang="en-US" dirty="0"/>
                </a:p>
              </p:txBody>
            </p:sp>
            <p:sp>
              <p:nvSpPr>
                <p:cNvPr id="4193" name="Line 97"/>
                <p:cNvSpPr>
                  <a:spLocks noChangeShapeType="1"/>
                </p:cNvSpPr>
                <p:nvPr/>
              </p:nvSpPr>
              <p:spPr bwMode="white">
                <a:xfrm>
                  <a:off x="0" y="3648"/>
                  <a:ext cx="5760" cy="0"/>
                </a:xfrm>
                <a:prstGeom prst="line">
                  <a:avLst/>
                </a:prstGeom>
                <a:noFill/>
                <a:ln w="9525">
                  <a:solidFill>
                    <a:srgbClr val="EAEAEA"/>
                  </a:solidFill>
                  <a:round/>
                  <a:headEnd/>
                  <a:tailEnd/>
                </a:ln>
                <a:effectLst/>
              </p:spPr>
              <p:txBody>
                <a:bodyPr wrap="none" anchor="ctr"/>
                <a:lstStyle/>
                <a:p>
                  <a:endParaRPr lang="en-US" dirty="0"/>
                </a:p>
              </p:txBody>
            </p:sp>
            <p:sp>
              <p:nvSpPr>
                <p:cNvPr id="4194" name="Line 98"/>
                <p:cNvSpPr>
                  <a:spLocks noChangeShapeType="1"/>
                </p:cNvSpPr>
                <p:nvPr/>
              </p:nvSpPr>
              <p:spPr bwMode="white">
                <a:xfrm>
                  <a:off x="0" y="3840"/>
                  <a:ext cx="5760" cy="0"/>
                </a:xfrm>
                <a:prstGeom prst="line">
                  <a:avLst/>
                </a:prstGeom>
                <a:noFill/>
                <a:ln w="9525">
                  <a:solidFill>
                    <a:srgbClr val="EAEAEA"/>
                  </a:solidFill>
                  <a:round/>
                  <a:headEnd/>
                  <a:tailEnd/>
                </a:ln>
                <a:effectLst/>
              </p:spPr>
              <p:txBody>
                <a:bodyPr wrap="none" anchor="ctr"/>
                <a:lstStyle/>
                <a:p>
                  <a:endParaRPr lang="en-US" dirty="0"/>
                </a:p>
              </p:txBody>
            </p:sp>
            <p:sp>
              <p:nvSpPr>
                <p:cNvPr id="4195" name="Line 99"/>
                <p:cNvSpPr>
                  <a:spLocks noChangeShapeType="1"/>
                </p:cNvSpPr>
                <p:nvPr/>
              </p:nvSpPr>
              <p:spPr bwMode="white">
                <a:xfrm>
                  <a:off x="0" y="4032"/>
                  <a:ext cx="5760" cy="0"/>
                </a:xfrm>
                <a:prstGeom prst="line">
                  <a:avLst/>
                </a:prstGeom>
                <a:noFill/>
                <a:ln w="9525">
                  <a:solidFill>
                    <a:srgbClr val="EAEAEA"/>
                  </a:solidFill>
                  <a:round/>
                  <a:headEnd/>
                  <a:tailEnd/>
                </a:ln>
                <a:effectLst/>
              </p:spPr>
              <p:txBody>
                <a:bodyPr wrap="none" anchor="ctr"/>
                <a:lstStyle/>
                <a:p>
                  <a:endParaRPr lang="en-US" dirty="0"/>
                </a:p>
              </p:txBody>
            </p:sp>
            <p:sp>
              <p:nvSpPr>
                <p:cNvPr id="4196" name="Line 100"/>
                <p:cNvSpPr>
                  <a:spLocks noChangeShapeType="1"/>
                </p:cNvSpPr>
                <p:nvPr/>
              </p:nvSpPr>
              <p:spPr bwMode="white">
                <a:xfrm>
                  <a:off x="0" y="4224"/>
                  <a:ext cx="5760" cy="0"/>
                </a:xfrm>
                <a:prstGeom prst="line">
                  <a:avLst/>
                </a:prstGeom>
                <a:noFill/>
                <a:ln w="9525">
                  <a:solidFill>
                    <a:srgbClr val="EAEAEA"/>
                  </a:solidFill>
                  <a:round/>
                  <a:headEnd/>
                  <a:tailEnd/>
                </a:ln>
                <a:effectLst/>
              </p:spPr>
              <p:txBody>
                <a:bodyPr wrap="none" anchor="ctr"/>
                <a:lstStyle/>
                <a:p>
                  <a:endParaRPr lang="en-US" dirty="0"/>
                </a:p>
              </p:txBody>
            </p:sp>
          </p:grpSp>
          <p:grpSp>
            <p:nvGrpSpPr>
              <p:cNvPr id="4197" name="Group 101"/>
              <p:cNvGrpSpPr>
                <a:grpSpLocks/>
              </p:cNvGrpSpPr>
              <p:nvPr userDrawn="1"/>
            </p:nvGrpSpPr>
            <p:grpSpPr bwMode="auto">
              <a:xfrm>
                <a:off x="3238" y="0"/>
                <a:ext cx="2466" cy="4320"/>
                <a:chOff x="3238" y="0"/>
                <a:chExt cx="2466" cy="4320"/>
              </a:xfrm>
            </p:grpSpPr>
            <p:sp>
              <p:nvSpPr>
                <p:cNvPr id="4198" name="Line 102"/>
                <p:cNvSpPr>
                  <a:spLocks noChangeShapeType="1"/>
                </p:cNvSpPr>
                <p:nvPr userDrawn="1"/>
              </p:nvSpPr>
              <p:spPr bwMode="white">
                <a:xfrm>
                  <a:off x="3238"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199" name="Line 103"/>
                <p:cNvSpPr>
                  <a:spLocks noChangeShapeType="1"/>
                </p:cNvSpPr>
                <p:nvPr userDrawn="1"/>
              </p:nvSpPr>
              <p:spPr bwMode="white">
                <a:xfrm>
                  <a:off x="3345"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00" name="Line 104"/>
                <p:cNvSpPr>
                  <a:spLocks noChangeShapeType="1"/>
                </p:cNvSpPr>
                <p:nvPr userDrawn="1"/>
              </p:nvSpPr>
              <p:spPr bwMode="white">
                <a:xfrm>
                  <a:off x="3452"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01" name="Line 105"/>
                <p:cNvSpPr>
                  <a:spLocks noChangeShapeType="1"/>
                </p:cNvSpPr>
                <p:nvPr userDrawn="1"/>
              </p:nvSpPr>
              <p:spPr bwMode="white">
                <a:xfrm>
                  <a:off x="3560"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02" name="Line 106"/>
                <p:cNvSpPr>
                  <a:spLocks noChangeShapeType="1"/>
                </p:cNvSpPr>
                <p:nvPr userDrawn="1"/>
              </p:nvSpPr>
              <p:spPr bwMode="white">
                <a:xfrm>
                  <a:off x="3667"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03" name="Line 107"/>
                <p:cNvSpPr>
                  <a:spLocks noChangeShapeType="1"/>
                </p:cNvSpPr>
                <p:nvPr userDrawn="1"/>
              </p:nvSpPr>
              <p:spPr bwMode="white">
                <a:xfrm>
                  <a:off x="3774"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04" name="Line 108"/>
                <p:cNvSpPr>
                  <a:spLocks noChangeShapeType="1"/>
                </p:cNvSpPr>
                <p:nvPr userDrawn="1"/>
              </p:nvSpPr>
              <p:spPr bwMode="white">
                <a:xfrm>
                  <a:off x="3881"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05" name="Line 109"/>
                <p:cNvSpPr>
                  <a:spLocks noChangeShapeType="1"/>
                </p:cNvSpPr>
                <p:nvPr userDrawn="1"/>
              </p:nvSpPr>
              <p:spPr bwMode="white">
                <a:xfrm>
                  <a:off x="3989"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06" name="Line 110"/>
                <p:cNvSpPr>
                  <a:spLocks noChangeShapeType="1"/>
                </p:cNvSpPr>
                <p:nvPr userDrawn="1"/>
              </p:nvSpPr>
              <p:spPr bwMode="white">
                <a:xfrm>
                  <a:off x="4096"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07" name="Line 111"/>
                <p:cNvSpPr>
                  <a:spLocks noChangeShapeType="1"/>
                </p:cNvSpPr>
                <p:nvPr userDrawn="1"/>
              </p:nvSpPr>
              <p:spPr bwMode="white">
                <a:xfrm>
                  <a:off x="4203"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08" name="Line 112"/>
                <p:cNvSpPr>
                  <a:spLocks noChangeShapeType="1"/>
                </p:cNvSpPr>
                <p:nvPr userDrawn="1"/>
              </p:nvSpPr>
              <p:spPr bwMode="white">
                <a:xfrm>
                  <a:off x="4310"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09" name="Line 113"/>
                <p:cNvSpPr>
                  <a:spLocks noChangeShapeType="1"/>
                </p:cNvSpPr>
                <p:nvPr userDrawn="1"/>
              </p:nvSpPr>
              <p:spPr bwMode="white">
                <a:xfrm>
                  <a:off x="4417"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10" name="Line 114"/>
                <p:cNvSpPr>
                  <a:spLocks noChangeShapeType="1"/>
                </p:cNvSpPr>
                <p:nvPr userDrawn="1"/>
              </p:nvSpPr>
              <p:spPr bwMode="white">
                <a:xfrm>
                  <a:off x="4525"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11" name="Line 115"/>
                <p:cNvSpPr>
                  <a:spLocks noChangeShapeType="1"/>
                </p:cNvSpPr>
                <p:nvPr userDrawn="1"/>
              </p:nvSpPr>
              <p:spPr bwMode="white">
                <a:xfrm>
                  <a:off x="4632"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12" name="Line 116"/>
                <p:cNvSpPr>
                  <a:spLocks noChangeShapeType="1"/>
                </p:cNvSpPr>
                <p:nvPr userDrawn="1"/>
              </p:nvSpPr>
              <p:spPr bwMode="white">
                <a:xfrm>
                  <a:off x="4739"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13" name="Line 117"/>
                <p:cNvSpPr>
                  <a:spLocks noChangeShapeType="1"/>
                </p:cNvSpPr>
                <p:nvPr userDrawn="1"/>
              </p:nvSpPr>
              <p:spPr bwMode="white">
                <a:xfrm>
                  <a:off x="4846"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14" name="Line 118"/>
                <p:cNvSpPr>
                  <a:spLocks noChangeShapeType="1"/>
                </p:cNvSpPr>
                <p:nvPr userDrawn="1"/>
              </p:nvSpPr>
              <p:spPr bwMode="white">
                <a:xfrm>
                  <a:off x="4953"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15" name="Line 119"/>
                <p:cNvSpPr>
                  <a:spLocks noChangeShapeType="1"/>
                </p:cNvSpPr>
                <p:nvPr userDrawn="1"/>
              </p:nvSpPr>
              <p:spPr bwMode="white">
                <a:xfrm>
                  <a:off x="5061"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16" name="Line 120"/>
                <p:cNvSpPr>
                  <a:spLocks noChangeShapeType="1"/>
                </p:cNvSpPr>
                <p:nvPr userDrawn="1"/>
              </p:nvSpPr>
              <p:spPr bwMode="white">
                <a:xfrm>
                  <a:off x="5168"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17" name="Line 121"/>
                <p:cNvSpPr>
                  <a:spLocks noChangeShapeType="1"/>
                </p:cNvSpPr>
                <p:nvPr userDrawn="1"/>
              </p:nvSpPr>
              <p:spPr bwMode="white">
                <a:xfrm>
                  <a:off x="5275"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18" name="Line 122"/>
                <p:cNvSpPr>
                  <a:spLocks noChangeShapeType="1"/>
                </p:cNvSpPr>
                <p:nvPr userDrawn="1"/>
              </p:nvSpPr>
              <p:spPr bwMode="white">
                <a:xfrm>
                  <a:off x="5382"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19" name="Line 123"/>
                <p:cNvSpPr>
                  <a:spLocks noChangeShapeType="1"/>
                </p:cNvSpPr>
                <p:nvPr userDrawn="1"/>
              </p:nvSpPr>
              <p:spPr bwMode="white">
                <a:xfrm>
                  <a:off x="5490"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20" name="Line 124"/>
                <p:cNvSpPr>
                  <a:spLocks noChangeShapeType="1"/>
                </p:cNvSpPr>
                <p:nvPr userDrawn="1"/>
              </p:nvSpPr>
              <p:spPr bwMode="white">
                <a:xfrm>
                  <a:off x="5597"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21" name="Line 125"/>
                <p:cNvSpPr>
                  <a:spLocks noChangeShapeType="1"/>
                </p:cNvSpPr>
                <p:nvPr userDrawn="1"/>
              </p:nvSpPr>
              <p:spPr bwMode="white">
                <a:xfrm>
                  <a:off x="5704" y="0"/>
                  <a:ext cx="0" cy="4320"/>
                </a:xfrm>
                <a:prstGeom prst="line">
                  <a:avLst/>
                </a:prstGeom>
                <a:noFill/>
                <a:ln w="9525">
                  <a:solidFill>
                    <a:srgbClr val="EAEAEA"/>
                  </a:solidFill>
                  <a:round/>
                  <a:headEnd/>
                  <a:tailEnd/>
                </a:ln>
                <a:effectLst/>
              </p:spPr>
              <p:txBody>
                <a:bodyPr wrap="none" anchor="ctr"/>
                <a:lstStyle/>
                <a:p>
                  <a:endParaRPr lang="en-US" dirty="0"/>
                </a:p>
              </p:txBody>
            </p:sp>
          </p:grpSp>
        </p:grpSp>
        <p:grpSp>
          <p:nvGrpSpPr>
            <p:cNvPr id="4222" name="Group 126"/>
            <p:cNvGrpSpPr>
              <a:grpSpLocks/>
            </p:cNvGrpSpPr>
            <p:nvPr/>
          </p:nvGrpSpPr>
          <p:grpSpPr bwMode="auto">
            <a:xfrm>
              <a:off x="0" y="0"/>
              <a:ext cx="3216" cy="4320"/>
              <a:chOff x="0" y="0"/>
              <a:chExt cx="5760" cy="4320"/>
            </a:xfrm>
          </p:grpSpPr>
          <p:grpSp>
            <p:nvGrpSpPr>
              <p:cNvPr id="4223" name="Group 127"/>
              <p:cNvGrpSpPr>
                <a:grpSpLocks/>
              </p:cNvGrpSpPr>
              <p:nvPr/>
            </p:nvGrpSpPr>
            <p:grpSpPr bwMode="auto">
              <a:xfrm>
                <a:off x="0" y="192"/>
                <a:ext cx="5760" cy="4032"/>
                <a:chOff x="0" y="192"/>
                <a:chExt cx="5760" cy="4032"/>
              </a:xfrm>
            </p:grpSpPr>
            <p:sp>
              <p:nvSpPr>
                <p:cNvPr id="4224" name="Line 128"/>
                <p:cNvSpPr>
                  <a:spLocks noChangeShapeType="1"/>
                </p:cNvSpPr>
                <p:nvPr/>
              </p:nvSpPr>
              <p:spPr bwMode="white">
                <a:xfrm>
                  <a:off x="0" y="192"/>
                  <a:ext cx="5760" cy="0"/>
                </a:xfrm>
                <a:prstGeom prst="line">
                  <a:avLst/>
                </a:prstGeom>
                <a:noFill/>
                <a:ln w="9525">
                  <a:solidFill>
                    <a:srgbClr val="EAEAEA"/>
                  </a:solidFill>
                  <a:round/>
                  <a:headEnd/>
                  <a:tailEnd/>
                </a:ln>
                <a:effectLst/>
              </p:spPr>
              <p:txBody>
                <a:bodyPr wrap="none" anchor="ctr"/>
                <a:lstStyle/>
                <a:p>
                  <a:endParaRPr lang="en-US" dirty="0"/>
                </a:p>
              </p:txBody>
            </p:sp>
            <p:sp>
              <p:nvSpPr>
                <p:cNvPr id="4225" name="Line 129"/>
                <p:cNvSpPr>
                  <a:spLocks noChangeShapeType="1"/>
                </p:cNvSpPr>
                <p:nvPr/>
              </p:nvSpPr>
              <p:spPr bwMode="white">
                <a:xfrm>
                  <a:off x="0" y="384"/>
                  <a:ext cx="5760" cy="0"/>
                </a:xfrm>
                <a:prstGeom prst="line">
                  <a:avLst/>
                </a:prstGeom>
                <a:noFill/>
                <a:ln w="9525">
                  <a:solidFill>
                    <a:srgbClr val="EAEAEA"/>
                  </a:solidFill>
                  <a:round/>
                  <a:headEnd/>
                  <a:tailEnd/>
                </a:ln>
                <a:effectLst/>
              </p:spPr>
              <p:txBody>
                <a:bodyPr wrap="none" anchor="ctr"/>
                <a:lstStyle/>
                <a:p>
                  <a:endParaRPr lang="en-US" dirty="0"/>
                </a:p>
              </p:txBody>
            </p:sp>
            <p:sp>
              <p:nvSpPr>
                <p:cNvPr id="4226" name="Line 130"/>
                <p:cNvSpPr>
                  <a:spLocks noChangeShapeType="1"/>
                </p:cNvSpPr>
                <p:nvPr/>
              </p:nvSpPr>
              <p:spPr bwMode="white">
                <a:xfrm>
                  <a:off x="0" y="576"/>
                  <a:ext cx="5760" cy="0"/>
                </a:xfrm>
                <a:prstGeom prst="line">
                  <a:avLst/>
                </a:prstGeom>
                <a:noFill/>
                <a:ln w="9525">
                  <a:solidFill>
                    <a:srgbClr val="EAEAEA"/>
                  </a:solidFill>
                  <a:round/>
                  <a:headEnd/>
                  <a:tailEnd/>
                </a:ln>
                <a:effectLst/>
              </p:spPr>
              <p:txBody>
                <a:bodyPr wrap="none" anchor="ctr"/>
                <a:lstStyle/>
                <a:p>
                  <a:endParaRPr lang="en-US" dirty="0"/>
                </a:p>
              </p:txBody>
            </p:sp>
            <p:sp>
              <p:nvSpPr>
                <p:cNvPr id="4227" name="Line 131"/>
                <p:cNvSpPr>
                  <a:spLocks noChangeShapeType="1"/>
                </p:cNvSpPr>
                <p:nvPr/>
              </p:nvSpPr>
              <p:spPr bwMode="white">
                <a:xfrm>
                  <a:off x="0" y="768"/>
                  <a:ext cx="5760" cy="0"/>
                </a:xfrm>
                <a:prstGeom prst="line">
                  <a:avLst/>
                </a:prstGeom>
                <a:noFill/>
                <a:ln w="9525">
                  <a:solidFill>
                    <a:srgbClr val="EAEAEA"/>
                  </a:solidFill>
                  <a:round/>
                  <a:headEnd/>
                  <a:tailEnd/>
                </a:ln>
                <a:effectLst/>
              </p:spPr>
              <p:txBody>
                <a:bodyPr wrap="none" anchor="ctr"/>
                <a:lstStyle/>
                <a:p>
                  <a:endParaRPr lang="en-US" dirty="0"/>
                </a:p>
              </p:txBody>
            </p:sp>
            <p:sp>
              <p:nvSpPr>
                <p:cNvPr id="4228" name="Line 132"/>
                <p:cNvSpPr>
                  <a:spLocks noChangeShapeType="1"/>
                </p:cNvSpPr>
                <p:nvPr/>
              </p:nvSpPr>
              <p:spPr bwMode="white">
                <a:xfrm>
                  <a:off x="0" y="960"/>
                  <a:ext cx="5760" cy="0"/>
                </a:xfrm>
                <a:prstGeom prst="line">
                  <a:avLst/>
                </a:prstGeom>
                <a:noFill/>
                <a:ln w="9525">
                  <a:solidFill>
                    <a:srgbClr val="EAEAEA"/>
                  </a:solidFill>
                  <a:round/>
                  <a:headEnd/>
                  <a:tailEnd/>
                </a:ln>
                <a:effectLst/>
              </p:spPr>
              <p:txBody>
                <a:bodyPr wrap="none" anchor="ctr"/>
                <a:lstStyle/>
                <a:p>
                  <a:endParaRPr lang="en-US" dirty="0"/>
                </a:p>
              </p:txBody>
            </p:sp>
            <p:sp>
              <p:nvSpPr>
                <p:cNvPr id="4229" name="Line 133"/>
                <p:cNvSpPr>
                  <a:spLocks noChangeShapeType="1"/>
                </p:cNvSpPr>
                <p:nvPr/>
              </p:nvSpPr>
              <p:spPr bwMode="white">
                <a:xfrm>
                  <a:off x="0" y="1152"/>
                  <a:ext cx="5760" cy="0"/>
                </a:xfrm>
                <a:prstGeom prst="line">
                  <a:avLst/>
                </a:prstGeom>
                <a:noFill/>
                <a:ln w="9525">
                  <a:solidFill>
                    <a:srgbClr val="EAEAEA"/>
                  </a:solidFill>
                  <a:round/>
                  <a:headEnd/>
                  <a:tailEnd/>
                </a:ln>
                <a:effectLst/>
              </p:spPr>
              <p:txBody>
                <a:bodyPr wrap="none" anchor="ctr"/>
                <a:lstStyle/>
                <a:p>
                  <a:endParaRPr lang="en-US" dirty="0"/>
                </a:p>
              </p:txBody>
            </p:sp>
            <p:sp>
              <p:nvSpPr>
                <p:cNvPr id="4230" name="Line 134"/>
                <p:cNvSpPr>
                  <a:spLocks noChangeShapeType="1"/>
                </p:cNvSpPr>
                <p:nvPr/>
              </p:nvSpPr>
              <p:spPr bwMode="white">
                <a:xfrm>
                  <a:off x="0" y="1344"/>
                  <a:ext cx="5760" cy="0"/>
                </a:xfrm>
                <a:prstGeom prst="line">
                  <a:avLst/>
                </a:prstGeom>
                <a:noFill/>
                <a:ln w="9525">
                  <a:solidFill>
                    <a:srgbClr val="EAEAEA"/>
                  </a:solidFill>
                  <a:round/>
                  <a:headEnd/>
                  <a:tailEnd/>
                </a:ln>
                <a:effectLst/>
              </p:spPr>
              <p:txBody>
                <a:bodyPr wrap="none" anchor="ctr"/>
                <a:lstStyle/>
                <a:p>
                  <a:endParaRPr lang="en-US" dirty="0"/>
                </a:p>
              </p:txBody>
            </p:sp>
            <p:sp>
              <p:nvSpPr>
                <p:cNvPr id="4231" name="Line 135"/>
                <p:cNvSpPr>
                  <a:spLocks noChangeShapeType="1"/>
                </p:cNvSpPr>
                <p:nvPr/>
              </p:nvSpPr>
              <p:spPr bwMode="white">
                <a:xfrm>
                  <a:off x="0" y="1536"/>
                  <a:ext cx="5760" cy="0"/>
                </a:xfrm>
                <a:prstGeom prst="line">
                  <a:avLst/>
                </a:prstGeom>
                <a:noFill/>
                <a:ln w="9525">
                  <a:solidFill>
                    <a:srgbClr val="EAEAEA"/>
                  </a:solidFill>
                  <a:round/>
                  <a:headEnd/>
                  <a:tailEnd/>
                </a:ln>
                <a:effectLst/>
              </p:spPr>
              <p:txBody>
                <a:bodyPr wrap="none" anchor="ctr"/>
                <a:lstStyle/>
                <a:p>
                  <a:endParaRPr lang="en-US" dirty="0"/>
                </a:p>
              </p:txBody>
            </p:sp>
            <p:sp>
              <p:nvSpPr>
                <p:cNvPr id="4232" name="Line 136"/>
                <p:cNvSpPr>
                  <a:spLocks noChangeShapeType="1"/>
                </p:cNvSpPr>
                <p:nvPr/>
              </p:nvSpPr>
              <p:spPr bwMode="white">
                <a:xfrm>
                  <a:off x="0" y="1728"/>
                  <a:ext cx="5760" cy="0"/>
                </a:xfrm>
                <a:prstGeom prst="line">
                  <a:avLst/>
                </a:prstGeom>
                <a:noFill/>
                <a:ln w="9525">
                  <a:solidFill>
                    <a:srgbClr val="EAEAEA"/>
                  </a:solidFill>
                  <a:round/>
                  <a:headEnd/>
                  <a:tailEnd/>
                </a:ln>
                <a:effectLst/>
              </p:spPr>
              <p:txBody>
                <a:bodyPr wrap="none" anchor="ctr"/>
                <a:lstStyle/>
                <a:p>
                  <a:endParaRPr lang="en-US" dirty="0"/>
                </a:p>
              </p:txBody>
            </p:sp>
            <p:sp>
              <p:nvSpPr>
                <p:cNvPr id="4233" name="Line 137"/>
                <p:cNvSpPr>
                  <a:spLocks noChangeShapeType="1"/>
                </p:cNvSpPr>
                <p:nvPr/>
              </p:nvSpPr>
              <p:spPr bwMode="white">
                <a:xfrm>
                  <a:off x="0" y="1920"/>
                  <a:ext cx="5760" cy="0"/>
                </a:xfrm>
                <a:prstGeom prst="line">
                  <a:avLst/>
                </a:prstGeom>
                <a:noFill/>
                <a:ln w="9525">
                  <a:solidFill>
                    <a:srgbClr val="EAEAEA"/>
                  </a:solidFill>
                  <a:round/>
                  <a:headEnd/>
                  <a:tailEnd/>
                </a:ln>
                <a:effectLst/>
              </p:spPr>
              <p:txBody>
                <a:bodyPr wrap="none" anchor="ctr"/>
                <a:lstStyle/>
                <a:p>
                  <a:endParaRPr lang="en-US" dirty="0"/>
                </a:p>
              </p:txBody>
            </p:sp>
            <p:sp>
              <p:nvSpPr>
                <p:cNvPr id="4234" name="Line 138"/>
                <p:cNvSpPr>
                  <a:spLocks noChangeShapeType="1"/>
                </p:cNvSpPr>
                <p:nvPr/>
              </p:nvSpPr>
              <p:spPr bwMode="white">
                <a:xfrm>
                  <a:off x="0" y="2112"/>
                  <a:ext cx="5760" cy="0"/>
                </a:xfrm>
                <a:prstGeom prst="line">
                  <a:avLst/>
                </a:prstGeom>
                <a:noFill/>
                <a:ln w="9525">
                  <a:solidFill>
                    <a:srgbClr val="EAEAEA"/>
                  </a:solidFill>
                  <a:round/>
                  <a:headEnd/>
                  <a:tailEnd/>
                </a:ln>
                <a:effectLst/>
              </p:spPr>
              <p:txBody>
                <a:bodyPr wrap="none" anchor="ctr"/>
                <a:lstStyle/>
                <a:p>
                  <a:endParaRPr lang="en-US" dirty="0"/>
                </a:p>
              </p:txBody>
            </p:sp>
            <p:sp>
              <p:nvSpPr>
                <p:cNvPr id="4235" name="Line 139"/>
                <p:cNvSpPr>
                  <a:spLocks noChangeShapeType="1"/>
                </p:cNvSpPr>
                <p:nvPr/>
              </p:nvSpPr>
              <p:spPr bwMode="white">
                <a:xfrm>
                  <a:off x="0" y="2304"/>
                  <a:ext cx="5760" cy="0"/>
                </a:xfrm>
                <a:prstGeom prst="line">
                  <a:avLst/>
                </a:prstGeom>
                <a:noFill/>
                <a:ln w="9525">
                  <a:solidFill>
                    <a:srgbClr val="EAEAEA"/>
                  </a:solidFill>
                  <a:round/>
                  <a:headEnd/>
                  <a:tailEnd/>
                </a:ln>
                <a:effectLst/>
              </p:spPr>
              <p:txBody>
                <a:bodyPr wrap="none" anchor="ctr"/>
                <a:lstStyle/>
                <a:p>
                  <a:endParaRPr lang="en-US" dirty="0"/>
                </a:p>
              </p:txBody>
            </p:sp>
            <p:sp>
              <p:nvSpPr>
                <p:cNvPr id="4236" name="Line 140"/>
                <p:cNvSpPr>
                  <a:spLocks noChangeShapeType="1"/>
                </p:cNvSpPr>
                <p:nvPr/>
              </p:nvSpPr>
              <p:spPr bwMode="white">
                <a:xfrm>
                  <a:off x="0" y="2496"/>
                  <a:ext cx="5760" cy="0"/>
                </a:xfrm>
                <a:prstGeom prst="line">
                  <a:avLst/>
                </a:prstGeom>
                <a:noFill/>
                <a:ln w="9525">
                  <a:solidFill>
                    <a:srgbClr val="EAEAEA"/>
                  </a:solidFill>
                  <a:round/>
                  <a:headEnd/>
                  <a:tailEnd/>
                </a:ln>
                <a:effectLst/>
              </p:spPr>
              <p:txBody>
                <a:bodyPr wrap="none" anchor="ctr"/>
                <a:lstStyle/>
                <a:p>
                  <a:endParaRPr lang="en-US" dirty="0"/>
                </a:p>
              </p:txBody>
            </p:sp>
            <p:sp>
              <p:nvSpPr>
                <p:cNvPr id="4237" name="Line 141"/>
                <p:cNvSpPr>
                  <a:spLocks noChangeShapeType="1"/>
                </p:cNvSpPr>
                <p:nvPr/>
              </p:nvSpPr>
              <p:spPr bwMode="white">
                <a:xfrm>
                  <a:off x="0" y="2688"/>
                  <a:ext cx="5760" cy="0"/>
                </a:xfrm>
                <a:prstGeom prst="line">
                  <a:avLst/>
                </a:prstGeom>
                <a:noFill/>
                <a:ln w="9525">
                  <a:solidFill>
                    <a:srgbClr val="EAEAEA"/>
                  </a:solidFill>
                  <a:round/>
                  <a:headEnd/>
                  <a:tailEnd/>
                </a:ln>
                <a:effectLst/>
              </p:spPr>
              <p:txBody>
                <a:bodyPr wrap="none" anchor="ctr"/>
                <a:lstStyle/>
                <a:p>
                  <a:endParaRPr lang="en-US" dirty="0"/>
                </a:p>
              </p:txBody>
            </p:sp>
            <p:sp>
              <p:nvSpPr>
                <p:cNvPr id="4238" name="Line 142"/>
                <p:cNvSpPr>
                  <a:spLocks noChangeShapeType="1"/>
                </p:cNvSpPr>
                <p:nvPr/>
              </p:nvSpPr>
              <p:spPr bwMode="white">
                <a:xfrm>
                  <a:off x="0" y="2880"/>
                  <a:ext cx="5760" cy="0"/>
                </a:xfrm>
                <a:prstGeom prst="line">
                  <a:avLst/>
                </a:prstGeom>
                <a:noFill/>
                <a:ln w="9525">
                  <a:solidFill>
                    <a:srgbClr val="EAEAEA"/>
                  </a:solidFill>
                  <a:round/>
                  <a:headEnd/>
                  <a:tailEnd/>
                </a:ln>
                <a:effectLst/>
              </p:spPr>
              <p:txBody>
                <a:bodyPr wrap="none" anchor="ctr"/>
                <a:lstStyle/>
                <a:p>
                  <a:endParaRPr lang="en-US" dirty="0"/>
                </a:p>
              </p:txBody>
            </p:sp>
            <p:sp>
              <p:nvSpPr>
                <p:cNvPr id="4239" name="Line 143"/>
                <p:cNvSpPr>
                  <a:spLocks noChangeShapeType="1"/>
                </p:cNvSpPr>
                <p:nvPr/>
              </p:nvSpPr>
              <p:spPr bwMode="white">
                <a:xfrm>
                  <a:off x="0" y="3072"/>
                  <a:ext cx="5760" cy="0"/>
                </a:xfrm>
                <a:prstGeom prst="line">
                  <a:avLst/>
                </a:prstGeom>
                <a:noFill/>
                <a:ln w="9525">
                  <a:solidFill>
                    <a:srgbClr val="EAEAEA"/>
                  </a:solidFill>
                  <a:round/>
                  <a:headEnd/>
                  <a:tailEnd/>
                </a:ln>
                <a:effectLst/>
              </p:spPr>
              <p:txBody>
                <a:bodyPr wrap="none" anchor="ctr"/>
                <a:lstStyle/>
                <a:p>
                  <a:endParaRPr lang="en-US" dirty="0"/>
                </a:p>
              </p:txBody>
            </p:sp>
            <p:sp>
              <p:nvSpPr>
                <p:cNvPr id="4240" name="Line 144"/>
                <p:cNvSpPr>
                  <a:spLocks noChangeShapeType="1"/>
                </p:cNvSpPr>
                <p:nvPr/>
              </p:nvSpPr>
              <p:spPr bwMode="white">
                <a:xfrm>
                  <a:off x="0" y="3264"/>
                  <a:ext cx="5760" cy="0"/>
                </a:xfrm>
                <a:prstGeom prst="line">
                  <a:avLst/>
                </a:prstGeom>
                <a:noFill/>
                <a:ln w="9525">
                  <a:solidFill>
                    <a:srgbClr val="EAEAEA"/>
                  </a:solidFill>
                  <a:round/>
                  <a:headEnd/>
                  <a:tailEnd/>
                </a:ln>
                <a:effectLst/>
              </p:spPr>
              <p:txBody>
                <a:bodyPr wrap="none" anchor="ctr"/>
                <a:lstStyle/>
                <a:p>
                  <a:endParaRPr lang="en-US" dirty="0"/>
                </a:p>
              </p:txBody>
            </p:sp>
            <p:sp>
              <p:nvSpPr>
                <p:cNvPr id="4241" name="Line 145"/>
                <p:cNvSpPr>
                  <a:spLocks noChangeShapeType="1"/>
                </p:cNvSpPr>
                <p:nvPr/>
              </p:nvSpPr>
              <p:spPr bwMode="white">
                <a:xfrm>
                  <a:off x="0" y="3456"/>
                  <a:ext cx="5760" cy="0"/>
                </a:xfrm>
                <a:prstGeom prst="line">
                  <a:avLst/>
                </a:prstGeom>
                <a:noFill/>
                <a:ln w="9525">
                  <a:solidFill>
                    <a:srgbClr val="EAEAEA"/>
                  </a:solidFill>
                  <a:round/>
                  <a:headEnd/>
                  <a:tailEnd/>
                </a:ln>
                <a:effectLst/>
              </p:spPr>
              <p:txBody>
                <a:bodyPr wrap="none" anchor="ctr"/>
                <a:lstStyle/>
                <a:p>
                  <a:endParaRPr lang="en-US" dirty="0"/>
                </a:p>
              </p:txBody>
            </p:sp>
            <p:sp>
              <p:nvSpPr>
                <p:cNvPr id="4242" name="Line 146"/>
                <p:cNvSpPr>
                  <a:spLocks noChangeShapeType="1"/>
                </p:cNvSpPr>
                <p:nvPr/>
              </p:nvSpPr>
              <p:spPr bwMode="white">
                <a:xfrm>
                  <a:off x="0" y="3648"/>
                  <a:ext cx="5760" cy="0"/>
                </a:xfrm>
                <a:prstGeom prst="line">
                  <a:avLst/>
                </a:prstGeom>
                <a:noFill/>
                <a:ln w="9525">
                  <a:solidFill>
                    <a:srgbClr val="EAEAEA"/>
                  </a:solidFill>
                  <a:round/>
                  <a:headEnd/>
                  <a:tailEnd/>
                </a:ln>
                <a:effectLst/>
              </p:spPr>
              <p:txBody>
                <a:bodyPr wrap="none" anchor="ctr"/>
                <a:lstStyle/>
                <a:p>
                  <a:endParaRPr lang="en-US" dirty="0"/>
                </a:p>
              </p:txBody>
            </p:sp>
            <p:sp>
              <p:nvSpPr>
                <p:cNvPr id="4243" name="Line 147"/>
                <p:cNvSpPr>
                  <a:spLocks noChangeShapeType="1"/>
                </p:cNvSpPr>
                <p:nvPr/>
              </p:nvSpPr>
              <p:spPr bwMode="white">
                <a:xfrm>
                  <a:off x="0" y="3840"/>
                  <a:ext cx="5760" cy="0"/>
                </a:xfrm>
                <a:prstGeom prst="line">
                  <a:avLst/>
                </a:prstGeom>
                <a:noFill/>
                <a:ln w="9525">
                  <a:solidFill>
                    <a:srgbClr val="EAEAEA"/>
                  </a:solidFill>
                  <a:round/>
                  <a:headEnd/>
                  <a:tailEnd/>
                </a:ln>
                <a:effectLst/>
              </p:spPr>
              <p:txBody>
                <a:bodyPr wrap="none" anchor="ctr"/>
                <a:lstStyle/>
                <a:p>
                  <a:endParaRPr lang="en-US" dirty="0"/>
                </a:p>
              </p:txBody>
            </p:sp>
            <p:sp>
              <p:nvSpPr>
                <p:cNvPr id="4244" name="Line 148"/>
                <p:cNvSpPr>
                  <a:spLocks noChangeShapeType="1"/>
                </p:cNvSpPr>
                <p:nvPr/>
              </p:nvSpPr>
              <p:spPr bwMode="white">
                <a:xfrm>
                  <a:off x="0" y="4032"/>
                  <a:ext cx="5760" cy="0"/>
                </a:xfrm>
                <a:prstGeom prst="line">
                  <a:avLst/>
                </a:prstGeom>
                <a:noFill/>
                <a:ln w="9525">
                  <a:solidFill>
                    <a:srgbClr val="EAEAEA"/>
                  </a:solidFill>
                  <a:round/>
                  <a:headEnd/>
                  <a:tailEnd/>
                </a:ln>
                <a:effectLst/>
              </p:spPr>
              <p:txBody>
                <a:bodyPr wrap="none" anchor="ctr"/>
                <a:lstStyle/>
                <a:p>
                  <a:endParaRPr lang="en-US" dirty="0"/>
                </a:p>
              </p:txBody>
            </p:sp>
            <p:sp>
              <p:nvSpPr>
                <p:cNvPr id="4245" name="Line 149"/>
                <p:cNvSpPr>
                  <a:spLocks noChangeShapeType="1"/>
                </p:cNvSpPr>
                <p:nvPr/>
              </p:nvSpPr>
              <p:spPr bwMode="white">
                <a:xfrm>
                  <a:off x="0" y="4224"/>
                  <a:ext cx="5760" cy="0"/>
                </a:xfrm>
                <a:prstGeom prst="line">
                  <a:avLst/>
                </a:prstGeom>
                <a:noFill/>
                <a:ln w="9525">
                  <a:solidFill>
                    <a:srgbClr val="EAEAEA"/>
                  </a:solidFill>
                  <a:round/>
                  <a:headEnd/>
                  <a:tailEnd/>
                </a:ln>
                <a:effectLst/>
              </p:spPr>
              <p:txBody>
                <a:bodyPr wrap="none" anchor="ctr"/>
                <a:lstStyle/>
                <a:p>
                  <a:endParaRPr lang="en-US" dirty="0"/>
                </a:p>
              </p:txBody>
            </p:sp>
          </p:grpSp>
          <p:grpSp>
            <p:nvGrpSpPr>
              <p:cNvPr id="4246" name="Group 150"/>
              <p:cNvGrpSpPr>
                <a:grpSpLocks/>
              </p:cNvGrpSpPr>
              <p:nvPr/>
            </p:nvGrpSpPr>
            <p:grpSpPr bwMode="auto">
              <a:xfrm>
                <a:off x="192" y="0"/>
                <a:ext cx="5376" cy="4320"/>
                <a:chOff x="192" y="0"/>
                <a:chExt cx="5376" cy="4320"/>
              </a:xfrm>
            </p:grpSpPr>
            <p:sp>
              <p:nvSpPr>
                <p:cNvPr id="4247" name="Line 151"/>
                <p:cNvSpPr>
                  <a:spLocks noChangeShapeType="1"/>
                </p:cNvSpPr>
                <p:nvPr/>
              </p:nvSpPr>
              <p:spPr bwMode="white">
                <a:xfrm>
                  <a:off x="192"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48" name="Line 152"/>
                <p:cNvSpPr>
                  <a:spLocks noChangeShapeType="1"/>
                </p:cNvSpPr>
                <p:nvPr/>
              </p:nvSpPr>
              <p:spPr bwMode="white">
                <a:xfrm>
                  <a:off x="384"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49" name="Line 153"/>
                <p:cNvSpPr>
                  <a:spLocks noChangeShapeType="1"/>
                </p:cNvSpPr>
                <p:nvPr/>
              </p:nvSpPr>
              <p:spPr bwMode="white">
                <a:xfrm>
                  <a:off x="576"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50" name="Line 154"/>
                <p:cNvSpPr>
                  <a:spLocks noChangeShapeType="1"/>
                </p:cNvSpPr>
                <p:nvPr/>
              </p:nvSpPr>
              <p:spPr bwMode="white">
                <a:xfrm>
                  <a:off x="768"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51" name="Line 155"/>
                <p:cNvSpPr>
                  <a:spLocks noChangeShapeType="1"/>
                </p:cNvSpPr>
                <p:nvPr/>
              </p:nvSpPr>
              <p:spPr bwMode="white">
                <a:xfrm>
                  <a:off x="960"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52" name="Line 156"/>
                <p:cNvSpPr>
                  <a:spLocks noChangeShapeType="1"/>
                </p:cNvSpPr>
                <p:nvPr/>
              </p:nvSpPr>
              <p:spPr bwMode="white">
                <a:xfrm>
                  <a:off x="1152"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53" name="Line 157"/>
                <p:cNvSpPr>
                  <a:spLocks noChangeShapeType="1"/>
                </p:cNvSpPr>
                <p:nvPr/>
              </p:nvSpPr>
              <p:spPr bwMode="white">
                <a:xfrm>
                  <a:off x="1344"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54" name="Line 158"/>
                <p:cNvSpPr>
                  <a:spLocks noChangeShapeType="1"/>
                </p:cNvSpPr>
                <p:nvPr/>
              </p:nvSpPr>
              <p:spPr bwMode="white">
                <a:xfrm>
                  <a:off x="1536"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55" name="Line 159"/>
                <p:cNvSpPr>
                  <a:spLocks noChangeShapeType="1"/>
                </p:cNvSpPr>
                <p:nvPr/>
              </p:nvSpPr>
              <p:spPr bwMode="white">
                <a:xfrm>
                  <a:off x="1728"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56" name="Line 160"/>
                <p:cNvSpPr>
                  <a:spLocks noChangeShapeType="1"/>
                </p:cNvSpPr>
                <p:nvPr/>
              </p:nvSpPr>
              <p:spPr bwMode="white">
                <a:xfrm>
                  <a:off x="1920"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57" name="Line 161"/>
                <p:cNvSpPr>
                  <a:spLocks noChangeShapeType="1"/>
                </p:cNvSpPr>
                <p:nvPr/>
              </p:nvSpPr>
              <p:spPr bwMode="white">
                <a:xfrm>
                  <a:off x="2112"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58" name="Line 162"/>
                <p:cNvSpPr>
                  <a:spLocks noChangeShapeType="1"/>
                </p:cNvSpPr>
                <p:nvPr/>
              </p:nvSpPr>
              <p:spPr bwMode="white">
                <a:xfrm>
                  <a:off x="2304"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59" name="Line 163"/>
                <p:cNvSpPr>
                  <a:spLocks noChangeShapeType="1"/>
                </p:cNvSpPr>
                <p:nvPr/>
              </p:nvSpPr>
              <p:spPr bwMode="white">
                <a:xfrm>
                  <a:off x="2496"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60" name="Line 164"/>
                <p:cNvSpPr>
                  <a:spLocks noChangeShapeType="1"/>
                </p:cNvSpPr>
                <p:nvPr/>
              </p:nvSpPr>
              <p:spPr bwMode="white">
                <a:xfrm>
                  <a:off x="2688"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61" name="Line 165"/>
                <p:cNvSpPr>
                  <a:spLocks noChangeShapeType="1"/>
                </p:cNvSpPr>
                <p:nvPr/>
              </p:nvSpPr>
              <p:spPr bwMode="white">
                <a:xfrm>
                  <a:off x="2880"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62" name="Line 166"/>
                <p:cNvSpPr>
                  <a:spLocks noChangeShapeType="1"/>
                </p:cNvSpPr>
                <p:nvPr/>
              </p:nvSpPr>
              <p:spPr bwMode="white">
                <a:xfrm>
                  <a:off x="3072"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63" name="Line 167"/>
                <p:cNvSpPr>
                  <a:spLocks noChangeShapeType="1"/>
                </p:cNvSpPr>
                <p:nvPr/>
              </p:nvSpPr>
              <p:spPr bwMode="white">
                <a:xfrm>
                  <a:off x="3264"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64" name="Line 168"/>
                <p:cNvSpPr>
                  <a:spLocks noChangeShapeType="1"/>
                </p:cNvSpPr>
                <p:nvPr/>
              </p:nvSpPr>
              <p:spPr bwMode="white">
                <a:xfrm>
                  <a:off x="3456"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65" name="Line 169"/>
                <p:cNvSpPr>
                  <a:spLocks noChangeShapeType="1"/>
                </p:cNvSpPr>
                <p:nvPr/>
              </p:nvSpPr>
              <p:spPr bwMode="white">
                <a:xfrm>
                  <a:off x="3648"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66" name="Line 170"/>
                <p:cNvSpPr>
                  <a:spLocks noChangeShapeType="1"/>
                </p:cNvSpPr>
                <p:nvPr/>
              </p:nvSpPr>
              <p:spPr bwMode="white">
                <a:xfrm>
                  <a:off x="3840"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67" name="Line 171"/>
                <p:cNvSpPr>
                  <a:spLocks noChangeShapeType="1"/>
                </p:cNvSpPr>
                <p:nvPr/>
              </p:nvSpPr>
              <p:spPr bwMode="white">
                <a:xfrm>
                  <a:off x="4032"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68" name="Line 172"/>
                <p:cNvSpPr>
                  <a:spLocks noChangeShapeType="1"/>
                </p:cNvSpPr>
                <p:nvPr/>
              </p:nvSpPr>
              <p:spPr bwMode="white">
                <a:xfrm>
                  <a:off x="4224"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69" name="Line 173"/>
                <p:cNvSpPr>
                  <a:spLocks noChangeShapeType="1"/>
                </p:cNvSpPr>
                <p:nvPr/>
              </p:nvSpPr>
              <p:spPr bwMode="white">
                <a:xfrm>
                  <a:off x="4416"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70" name="Line 174"/>
                <p:cNvSpPr>
                  <a:spLocks noChangeShapeType="1"/>
                </p:cNvSpPr>
                <p:nvPr/>
              </p:nvSpPr>
              <p:spPr bwMode="white">
                <a:xfrm>
                  <a:off x="4608"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71" name="Line 175"/>
                <p:cNvSpPr>
                  <a:spLocks noChangeShapeType="1"/>
                </p:cNvSpPr>
                <p:nvPr/>
              </p:nvSpPr>
              <p:spPr bwMode="white">
                <a:xfrm>
                  <a:off x="4800"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72" name="Line 176"/>
                <p:cNvSpPr>
                  <a:spLocks noChangeShapeType="1"/>
                </p:cNvSpPr>
                <p:nvPr/>
              </p:nvSpPr>
              <p:spPr bwMode="white">
                <a:xfrm>
                  <a:off x="4992"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73" name="Line 177"/>
                <p:cNvSpPr>
                  <a:spLocks noChangeShapeType="1"/>
                </p:cNvSpPr>
                <p:nvPr/>
              </p:nvSpPr>
              <p:spPr bwMode="white">
                <a:xfrm>
                  <a:off x="5184"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74" name="Line 178"/>
                <p:cNvSpPr>
                  <a:spLocks noChangeShapeType="1"/>
                </p:cNvSpPr>
                <p:nvPr/>
              </p:nvSpPr>
              <p:spPr bwMode="white">
                <a:xfrm>
                  <a:off x="5376" y="0"/>
                  <a:ext cx="0" cy="4320"/>
                </a:xfrm>
                <a:prstGeom prst="line">
                  <a:avLst/>
                </a:prstGeom>
                <a:noFill/>
                <a:ln w="9525">
                  <a:solidFill>
                    <a:srgbClr val="EAEAEA"/>
                  </a:solidFill>
                  <a:round/>
                  <a:headEnd/>
                  <a:tailEnd/>
                </a:ln>
                <a:effectLst/>
              </p:spPr>
              <p:txBody>
                <a:bodyPr wrap="none" anchor="ctr"/>
                <a:lstStyle/>
                <a:p>
                  <a:endParaRPr lang="en-US" dirty="0"/>
                </a:p>
              </p:txBody>
            </p:sp>
            <p:sp>
              <p:nvSpPr>
                <p:cNvPr id="4275" name="Line 179"/>
                <p:cNvSpPr>
                  <a:spLocks noChangeShapeType="1"/>
                </p:cNvSpPr>
                <p:nvPr/>
              </p:nvSpPr>
              <p:spPr bwMode="white">
                <a:xfrm>
                  <a:off x="5568" y="0"/>
                  <a:ext cx="0" cy="4320"/>
                </a:xfrm>
                <a:prstGeom prst="line">
                  <a:avLst/>
                </a:prstGeom>
                <a:noFill/>
                <a:ln w="9525">
                  <a:solidFill>
                    <a:srgbClr val="EAEAEA"/>
                  </a:solidFill>
                  <a:round/>
                  <a:headEnd/>
                  <a:tailEnd/>
                </a:ln>
                <a:effectLst/>
              </p:spPr>
              <p:txBody>
                <a:bodyPr wrap="none" anchor="ctr"/>
                <a:lstStyle/>
                <a:p>
                  <a:endParaRPr lang="en-US" dirty="0"/>
                </a:p>
              </p:txBody>
            </p:sp>
          </p:grpSp>
        </p:grpSp>
      </p:grpSp>
      <p:sp>
        <p:nvSpPr>
          <p:cNvPr id="4100" name="Rectangle 4"/>
          <p:cNvSpPr>
            <a:spLocks noChangeArrowheads="1"/>
          </p:cNvSpPr>
          <p:nvPr userDrawn="1"/>
        </p:nvSpPr>
        <p:spPr bwMode="ltGray">
          <a:xfrm>
            <a:off x="3352800" y="0"/>
            <a:ext cx="5791200" cy="152400"/>
          </a:xfrm>
          <a:prstGeom prst="rect">
            <a:avLst/>
          </a:prstGeom>
          <a:solidFill>
            <a:srgbClr val="002A54"/>
          </a:solidFill>
          <a:ln w="9525">
            <a:noFill/>
            <a:miter lim="800000"/>
            <a:headEnd/>
            <a:tailEnd/>
          </a:ln>
          <a:effectLst/>
        </p:spPr>
        <p:txBody>
          <a:bodyPr wrap="none" anchor="ctr"/>
          <a:lstStyle/>
          <a:p>
            <a:endParaRPr lang="en-US" dirty="0"/>
          </a:p>
        </p:txBody>
      </p:sp>
      <p:sp>
        <p:nvSpPr>
          <p:cNvPr id="4153" name="Line 57"/>
          <p:cNvSpPr>
            <a:spLocks noChangeShapeType="1"/>
          </p:cNvSpPr>
          <p:nvPr userDrawn="1"/>
        </p:nvSpPr>
        <p:spPr bwMode="ltGray">
          <a:xfrm>
            <a:off x="8839200" y="0"/>
            <a:ext cx="0" cy="2362200"/>
          </a:xfrm>
          <a:prstGeom prst="line">
            <a:avLst/>
          </a:prstGeom>
          <a:noFill/>
          <a:ln w="9525">
            <a:solidFill>
              <a:srgbClr val="0290C7"/>
            </a:solidFill>
            <a:round/>
            <a:headEnd/>
            <a:tailEnd/>
          </a:ln>
          <a:effectLst/>
        </p:spPr>
        <p:txBody>
          <a:bodyPr wrap="none" anchor="ctr"/>
          <a:lstStyle/>
          <a:p>
            <a:endParaRPr lang="en-US" dirty="0"/>
          </a:p>
        </p:txBody>
      </p:sp>
      <p:sp>
        <p:nvSpPr>
          <p:cNvPr id="4155" name="Line 59"/>
          <p:cNvSpPr>
            <a:spLocks noChangeShapeType="1"/>
          </p:cNvSpPr>
          <p:nvPr/>
        </p:nvSpPr>
        <p:spPr bwMode="ltGray">
          <a:xfrm>
            <a:off x="803275" y="887413"/>
            <a:ext cx="0" cy="2851150"/>
          </a:xfrm>
          <a:prstGeom prst="line">
            <a:avLst/>
          </a:prstGeom>
          <a:noFill/>
          <a:ln w="9525">
            <a:solidFill>
              <a:srgbClr val="005685"/>
            </a:solidFill>
            <a:round/>
            <a:headEnd/>
            <a:tailEnd/>
          </a:ln>
          <a:effectLst/>
        </p:spPr>
        <p:txBody>
          <a:bodyPr wrap="none" anchor="ctr"/>
          <a:lstStyle/>
          <a:p>
            <a:endParaRPr lang="en-US" dirty="0"/>
          </a:p>
        </p:txBody>
      </p:sp>
      <p:sp>
        <p:nvSpPr>
          <p:cNvPr id="4156" name="Line 60"/>
          <p:cNvSpPr>
            <a:spLocks noChangeShapeType="1"/>
          </p:cNvSpPr>
          <p:nvPr/>
        </p:nvSpPr>
        <p:spPr bwMode="ltGray">
          <a:xfrm flipH="1" flipV="1">
            <a:off x="4763" y="3048000"/>
            <a:ext cx="5097462" cy="1588"/>
          </a:xfrm>
          <a:prstGeom prst="line">
            <a:avLst/>
          </a:prstGeom>
          <a:noFill/>
          <a:ln w="9525">
            <a:solidFill>
              <a:srgbClr val="0290C7"/>
            </a:solidFill>
            <a:round/>
            <a:headEnd/>
            <a:tailEnd/>
          </a:ln>
          <a:effectLst/>
        </p:spPr>
        <p:txBody>
          <a:bodyPr wrap="none" anchor="ctr"/>
          <a:lstStyle/>
          <a:p>
            <a:endParaRPr lang="en-US" dirty="0"/>
          </a:p>
        </p:txBody>
      </p:sp>
      <p:sp>
        <p:nvSpPr>
          <p:cNvPr id="4157" name="Line 61"/>
          <p:cNvSpPr>
            <a:spLocks noChangeShapeType="1"/>
          </p:cNvSpPr>
          <p:nvPr/>
        </p:nvSpPr>
        <p:spPr bwMode="ltGray">
          <a:xfrm flipH="1" flipV="1">
            <a:off x="609600" y="1489075"/>
            <a:ext cx="6049963" cy="1588"/>
          </a:xfrm>
          <a:prstGeom prst="line">
            <a:avLst/>
          </a:prstGeom>
          <a:noFill/>
          <a:ln w="9525">
            <a:solidFill>
              <a:srgbClr val="005685"/>
            </a:solidFill>
            <a:round/>
            <a:headEnd/>
            <a:tailEnd/>
          </a:ln>
          <a:effectLst/>
        </p:spPr>
        <p:txBody>
          <a:bodyPr wrap="none" anchor="ctr"/>
          <a:lstStyle/>
          <a:p>
            <a:endParaRPr lang="en-US" dirty="0"/>
          </a:p>
        </p:txBody>
      </p:sp>
      <p:sp>
        <p:nvSpPr>
          <p:cNvPr id="4158" name="Arc 62"/>
          <p:cNvSpPr>
            <a:spLocks/>
          </p:cNvSpPr>
          <p:nvPr/>
        </p:nvSpPr>
        <p:spPr bwMode="ltGray">
          <a:xfrm rot="16200000" flipH="1">
            <a:off x="675482" y="1366044"/>
            <a:ext cx="247650" cy="24923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solidFill>
            <a:srgbClr val="FFCC4E"/>
          </a:solidFill>
          <a:ln w="9525">
            <a:noFill/>
            <a:round/>
            <a:headEnd/>
            <a:tailEnd/>
          </a:ln>
          <a:effectLst/>
        </p:spPr>
        <p:txBody>
          <a:bodyPr wrap="none" anchor="ctr"/>
          <a:lstStyle/>
          <a:p>
            <a:endParaRPr lang="en-US" dirty="0"/>
          </a:p>
        </p:txBody>
      </p:sp>
      <p:sp>
        <p:nvSpPr>
          <p:cNvPr id="4160" name="Line 64"/>
          <p:cNvSpPr>
            <a:spLocks noChangeShapeType="1"/>
          </p:cNvSpPr>
          <p:nvPr/>
        </p:nvSpPr>
        <p:spPr bwMode="ltGray">
          <a:xfrm flipV="1">
            <a:off x="2349500" y="5464175"/>
            <a:ext cx="6045200" cy="0"/>
          </a:xfrm>
          <a:prstGeom prst="line">
            <a:avLst/>
          </a:prstGeom>
          <a:noFill/>
          <a:ln w="9525">
            <a:solidFill>
              <a:srgbClr val="005685"/>
            </a:solidFill>
            <a:round/>
            <a:headEnd/>
            <a:tailEnd/>
          </a:ln>
          <a:effectLst/>
        </p:spPr>
        <p:txBody>
          <a:bodyPr wrap="none" anchor="ctr"/>
          <a:lstStyle/>
          <a:p>
            <a:endParaRPr lang="en-US" dirty="0"/>
          </a:p>
        </p:txBody>
      </p:sp>
      <p:sp>
        <p:nvSpPr>
          <p:cNvPr id="4161" name="Line 65"/>
          <p:cNvSpPr>
            <a:spLocks noChangeShapeType="1"/>
          </p:cNvSpPr>
          <p:nvPr/>
        </p:nvSpPr>
        <p:spPr bwMode="ltGray">
          <a:xfrm flipH="1">
            <a:off x="8210550" y="3098800"/>
            <a:ext cx="0" cy="2876550"/>
          </a:xfrm>
          <a:prstGeom prst="line">
            <a:avLst/>
          </a:prstGeom>
          <a:noFill/>
          <a:ln w="9525">
            <a:solidFill>
              <a:srgbClr val="005685"/>
            </a:solidFill>
            <a:round/>
            <a:headEnd/>
            <a:tailEnd/>
          </a:ln>
          <a:effectLst/>
        </p:spPr>
        <p:txBody>
          <a:bodyPr wrap="none" anchor="ctr"/>
          <a:lstStyle/>
          <a:p>
            <a:endParaRPr lang="en-US" dirty="0"/>
          </a:p>
        </p:txBody>
      </p:sp>
      <p:sp>
        <p:nvSpPr>
          <p:cNvPr id="4162" name="Arc 66"/>
          <p:cNvSpPr>
            <a:spLocks/>
          </p:cNvSpPr>
          <p:nvPr/>
        </p:nvSpPr>
        <p:spPr bwMode="ltGray">
          <a:xfrm rot="5400000">
            <a:off x="8090694" y="5312569"/>
            <a:ext cx="247650" cy="249238"/>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solidFill>
            <a:srgbClr val="FFCC4E"/>
          </a:solidFill>
          <a:ln w="9525">
            <a:noFill/>
            <a:round/>
            <a:headEnd/>
            <a:tailEnd/>
          </a:ln>
          <a:effectLst/>
        </p:spPr>
        <p:txBody>
          <a:bodyPr wrap="none" anchor="ctr"/>
          <a:lstStyle/>
          <a:p>
            <a:endParaRPr lang="en-US" dirty="0"/>
          </a:p>
        </p:txBody>
      </p:sp>
      <p:sp>
        <p:nvSpPr>
          <p:cNvPr id="4163" name="Rectangle 67"/>
          <p:cNvSpPr>
            <a:spLocks noGrp="1" noChangeArrowheads="1"/>
          </p:cNvSpPr>
          <p:nvPr>
            <p:ph type="ctrTitle"/>
          </p:nvPr>
        </p:nvSpPr>
        <p:spPr>
          <a:xfrm>
            <a:off x="990600" y="1752600"/>
            <a:ext cx="7772400" cy="1143000"/>
          </a:xfrm>
        </p:spPr>
        <p:txBody>
          <a:bodyPr/>
          <a:lstStyle>
            <a:lvl1pPr>
              <a:defRPr/>
            </a:lvl1pPr>
          </a:lstStyle>
          <a:p>
            <a:r>
              <a:rPr lang="en-US"/>
              <a:t>Click to edit Master title style</a:t>
            </a:r>
          </a:p>
        </p:txBody>
      </p:sp>
      <p:sp>
        <p:nvSpPr>
          <p:cNvPr id="4164" name="Rectangle 68" descr="Rectangle: Click to edit Master text styles&#10;Second level&#10;Third level&#10;Fourth level&#10;Fifth level"/>
          <p:cNvSpPr>
            <a:spLocks noGrp="1" noChangeArrowheads="1"/>
          </p:cNvSpPr>
          <p:nvPr>
            <p:ph type="subTitle" idx="1"/>
          </p:nvPr>
        </p:nvSpPr>
        <p:spPr>
          <a:xfrm>
            <a:off x="990600" y="3309938"/>
            <a:ext cx="6400800" cy="1752600"/>
          </a:xfrm>
        </p:spPr>
        <p:txBody>
          <a:bodyPr/>
          <a:lstStyle>
            <a:lvl1pPr marL="0" indent="0">
              <a:buFont typeface="Wingdings" pitchFamily="2" charset="2"/>
              <a:buNone/>
              <a:defRPr/>
            </a:lvl1pPr>
          </a:lstStyle>
          <a:p>
            <a:r>
              <a:rPr lang="en-US"/>
              <a:t>Click to edit Master subtitle style</a:t>
            </a:r>
          </a:p>
        </p:txBody>
      </p:sp>
      <p:sp>
        <p:nvSpPr>
          <p:cNvPr id="4168" name="Rectangle 72"/>
          <p:cNvSpPr>
            <a:spLocks noChangeArrowheads="1"/>
          </p:cNvSpPr>
          <p:nvPr userDrawn="1"/>
        </p:nvSpPr>
        <p:spPr bwMode="auto">
          <a:xfrm>
            <a:off x="0" y="0"/>
            <a:ext cx="304800" cy="609600"/>
          </a:xfrm>
          <a:prstGeom prst="rect">
            <a:avLst/>
          </a:prstGeom>
          <a:solidFill>
            <a:srgbClr val="002A54"/>
          </a:solidFill>
          <a:ln w="9525">
            <a:noFill/>
            <a:miter lim="800000"/>
            <a:headEnd/>
            <a:tailEnd/>
          </a:ln>
          <a:effectLst/>
        </p:spPr>
        <p:txBody>
          <a:bodyPr wrap="none" anchor="ctr"/>
          <a:lstStyle/>
          <a:p>
            <a:endParaRPr lang="en-US" dirty="0"/>
          </a:p>
        </p:txBody>
      </p:sp>
      <p:sp>
        <p:nvSpPr>
          <p:cNvPr id="4169" name="Rectangle 73"/>
          <p:cNvSpPr>
            <a:spLocks noChangeArrowheads="1"/>
          </p:cNvSpPr>
          <p:nvPr userDrawn="1"/>
        </p:nvSpPr>
        <p:spPr bwMode="auto">
          <a:xfrm>
            <a:off x="0" y="1219200"/>
            <a:ext cx="304800" cy="609600"/>
          </a:xfrm>
          <a:prstGeom prst="rect">
            <a:avLst/>
          </a:prstGeom>
          <a:solidFill>
            <a:srgbClr val="0290C7"/>
          </a:solidFill>
          <a:ln w="9525">
            <a:noFill/>
            <a:miter lim="800000"/>
            <a:headEnd/>
            <a:tailEnd/>
          </a:ln>
          <a:effectLst/>
        </p:spPr>
        <p:txBody>
          <a:bodyPr wrap="none" anchor="ctr"/>
          <a:lstStyle/>
          <a:p>
            <a:endParaRPr lang="en-US" dirty="0"/>
          </a:p>
        </p:txBody>
      </p:sp>
      <p:sp>
        <p:nvSpPr>
          <p:cNvPr id="4170" name="Rectangle 74"/>
          <p:cNvSpPr>
            <a:spLocks noChangeArrowheads="1"/>
          </p:cNvSpPr>
          <p:nvPr userDrawn="1"/>
        </p:nvSpPr>
        <p:spPr bwMode="auto">
          <a:xfrm>
            <a:off x="0" y="609600"/>
            <a:ext cx="304800" cy="609600"/>
          </a:xfrm>
          <a:prstGeom prst="rect">
            <a:avLst/>
          </a:prstGeom>
          <a:solidFill>
            <a:srgbClr val="FFCC4E"/>
          </a:solidFill>
          <a:ln w="9525">
            <a:noFill/>
            <a:miter lim="800000"/>
            <a:headEnd/>
            <a:tailEnd/>
          </a:ln>
          <a:effectLst/>
        </p:spPr>
        <p:txBody>
          <a:bodyPr wrap="none" anchor="ctr"/>
          <a:lstStyle/>
          <a:p>
            <a:endParaRPr lang="en-US" dirty="0"/>
          </a:p>
        </p:txBody>
      </p:sp>
      <p:sp>
        <p:nvSpPr>
          <p:cNvPr id="4171" name="Rectangle 75"/>
          <p:cNvSpPr>
            <a:spLocks noChangeArrowheads="1"/>
          </p:cNvSpPr>
          <p:nvPr userDrawn="1"/>
        </p:nvSpPr>
        <p:spPr bwMode="auto">
          <a:xfrm>
            <a:off x="0" y="1828800"/>
            <a:ext cx="304800" cy="5029200"/>
          </a:xfrm>
          <a:prstGeom prst="rect">
            <a:avLst/>
          </a:prstGeom>
          <a:solidFill>
            <a:srgbClr val="005685"/>
          </a:solidFill>
          <a:ln w="9525">
            <a:noFill/>
            <a:miter lim="800000"/>
            <a:headEnd/>
            <a:tailEnd/>
          </a:ln>
          <a:effectLst/>
        </p:spPr>
        <p:txBody>
          <a:bodyPr wrap="none" anchor="ctr"/>
          <a:lstStyle/>
          <a:p>
            <a:endParaRPr lang="en-US" dirty="0"/>
          </a:p>
        </p:txBody>
      </p:sp>
      <p:pic>
        <p:nvPicPr>
          <p:cNvPr id="4276" name="Picture 180" descr="I:\Enterprise Group\Marketing\Collateral\logos\Bonadio Group\BonadioGroup_2C.jpg"/>
          <p:cNvPicPr>
            <a:picLocks noChangeAspect="1" noChangeArrowheads="1"/>
          </p:cNvPicPr>
          <p:nvPr userDrawn="1"/>
        </p:nvPicPr>
        <p:blipFill>
          <a:blip r:embed="rId2" cstate="print"/>
          <a:srcRect/>
          <a:stretch>
            <a:fillRect/>
          </a:stretch>
        </p:blipFill>
        <p:spPr bwMode="auto">
          <a:xfrm>
            <a:off x="304800" y="5486400"/>
            <a:ext cx="4876800" cy="13303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155"/>
                                        </p:tgtEl>
                                        <p:attrNameLst>
                                          <p:attrName>style.visibility</p:attrName>
                                        </p:attrNameLst>
                                      </p:cBhvr>
                                      <p:to>
                                        <p:strVal val="visible"/>
                                      </p:to>
                                    </p:set>
                                    <p:animEffect transition="in" filter="wipe(up)">
                                      <p:cBhvr>
                                        <p:cTn id="7" dur="500"/>
                                        <p:tgtEl>
                                          <p:spTgt spid="4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55"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20F31808-F7E9-4114-AD6F-A6F6EFA9F829}"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0025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84835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B73B91F6-9BF8-4857-A1D9-F68AD702600D}"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577DD440-26DC-438A-B349-0525BBF3E3D8}"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C506F247-2639-460C-93B2-694800C6DE3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62B30BCD-5D54-4024-B8DB-7935651DE45F}"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Slide Number Placeholder 7"/>
          <p:cNvSpPr>
            <a:spLocks noGrp="1"/>
          </p:cNvSpPr>
          <p:nvPr>
            <p:ph type="sldNum" sz="quarter" idx="11"/>
          </p:nvPr>
        </p:nvSpPr>
        <p:spPr/>
        <p:txBody>
          <a:bodyPr/>
          <a:lstStyle>
            <a:lvl1pPr>
              <a:defRPr/>
            </a:lvl1pPr>
          </a:lstStyle>
          <a:p>
            <a:fld id="{D80D0FC8-613F-41A5-829E-E4F8D0E2B0E9}"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Slide Number Placeholder 3"/>
          <p:cNvSpPr>
            <a:spLocks noGrp="1"/>
          </p:cNvSpPr>
          <p:nvPr>
            <p:ph type="sldNum" sz="quarter" idx="11"/>
          </p:nvPr>
        </p:nvSpPr>
        <p:spPr/>
        <p:txBody>
          <a:bodyPr/>
          <a:lstStyle>
            <a:lvl1pPr>
              <a:defRPr/>
            </a:lvl1pPr>
          </a:lstStyle>
          <a:p>
            <a:fld id="{F137BA7B-6F7D-4AD0-BA3C-FAD323C7EED4}"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Slide Number Placeholder 2"/>
          <p:cNvSpPr>
            <a:spLocks noGrp="1"/>
          </p:cNvSpPr>
          <p:nvPr>
            <p:ph type="sldNum" sz="quarter" idx="11"/>
          </p:nvPr>
        </p:nvSpPr>
        <p:spPr/>
        <p:txBody>
          <a:bodyPr/>
          <a:lstStyle>
            <a:lvl1pPr>
              <a:defRPr/>
            </a:lvl1pPr>
          </a:lstStyle>
          <a:p>
            <a:fld id="{D82C6FE4-BE26-4AFA-B9BE-0AB50E4AFA9B}"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AAF2DB32-59A5-4E11-823C-F6C27EA159EF}"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1B35180E-D343-4CD5-B318-BDEE7240C9FC}"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202" name="Group 130"/>
          <p:cNvGrpSpPr>
            <a:grpSpLocks/>
          </p:cNvGrpSpPr>
          <p:nvPr/>
        </p:nvGrpSpPr>
        <p:grpSpPr bwMode="auto">
          <a:xfrm>
            <a:off x="0" y="0"/>
            <a:ext cx="9172575" cy="6858000"/>
            <a:chOff x="0" y="0"/>
            <a:chExt cx="5778" cy="4320"/>
          </a:xfrm>
        </p:grpSpPr>
        <p:grpSp>
          <p:nvGrpSpPr>
            <p:cNvPr id="3201" name="Group 129"/>
            <p:cNvGrpSpPr>
              <a:grpSpLocks/>
            </p:cNvGrpSpPr>
            <p:nvPr userDrawn="1"/>
          </p:nvGrpSpPr>
          <p:grpSpPr bwMode="auto">
            <a:xfrm>
              <a:off x="2562" y="0"/>
              <a:ext cx="3216" cy="4320"/>
              <a:chOff x="2579" y="0"/>
              <a:chExt cx="3216" cy="4320"/>
            </a:xfrm>
          </p:grpSpPr>
          <p:grpSp>
            <p:nvGrpSpPr>
              <p:cNvPr id="3147" name="Group 75"/>
              <p:cNvGrpSpPr>
                <a:grpSpLocks/>
              </p:cNvGrpSpPr>
              <p:nvPr userDrawn="1"/>
            </p:nvGrpSpPr>
            <p:grpSpPr bwMode="auto">
              <a:xfrm>
                <a:off x="2579" y="192"/>
                <a:ext cx="3216" cy="4032"/>
                <a:chOff x="0" y="192"/>
                <a:chExt cx="5760" cy="4032"/>
              </a:xfrm>
            </p:grpSpPr>
            <p:sp>
              <p:nvSpPr>
                <p:cNvPr id="3148" name="Line 76"/>
                <p:cNvSpPr>
                  <a:spLocks noChangeShapeType="1"/>
                </p:cNvSpPr>
                <p:nvPr/>
              </p:nvSpPr>
              <p:spPr bwMode="white">
                <a:xfrm>
                  <a:off x="0" y="192"/>
                  <a:ext cx="5760" cy="0"/>
                </a:xfrm>
                <a:prstGeom prst="line">
                  <a:avLst/>
                </a:prstGeom>
                <a:noFill/>
                <a:ln w="9525">
                  <a:solidFill>
                    <a:srgbClr val="EAEAEA"/>
                  </a:solidFill>
                  <a:round/>
                  <a:headEnd/>
                  <a:tailEnd/>
                </a:ln>
                <a:effectLst/>
              </p:spPr>
              <p:txBody>
                <a:bodyPr wrap="none" anchor="ctr"/>
                <a:lstStyle/>
                <a:p>
                  <a:endParaRPr lang="en-US" dirty="0"/>
                </a:p>
              </p:txBody>
            </p:sp>
            <p:sp>
              <p:nvSpPr>
                <p:cNvPr id="3149" name="Line 77"/>
                <p:cNvSpPr>
                  <a:spLocks noChangeShapeType="1"/>
                </p:cNvSpPr>
                <p:nvPr/>
              </p:nvSpPr>
              <p:spPr bwMode="white">
                <a:xfrm>
                  <a:off x="0" y="384"/>
                  <a:ext cx="5760" cy="0"/>
                </a:xfrm>
                <a:prstGeom prst="line">
                  <a:avLst/>
                </a:prstGeom>
                <a:noFill/>
                <a:ln w="9525">
                  <a:solidFill>
                    <a:srgbClr val="EAEAEA"/>
                  </a:solidFill>
                  <a:round/>
                  <a:headEnd/>
                  <a:tailEnd/>
                </a:ln>
                <a:effectLst/>
              </p:spPr>
              <p:txBody>
                <a:bodyPr wrap="none" anchor="ctr"/>
                <a:lstStyle/>
                <a:p>
                  <a:endParaRPr lang="en-US" dirty="0"/>
                </a:p>
              </p:txBody>
            </p:sp>
            <p:sp>
              <p:nvSpPr>
                <p:cNvPr id="3150" name="Line 78"/>
                <p:cNvSpPr>
                  <a:spLocks noChangeShapeType="1"/>
                </p:cNvSpPr>
                <p:nvPr/>
              </p:nvSpPr>
              <p:spPr bwMode="white">
                <a:xfrm>
                  <a:off x="0" y="576"/>
                  <a:ext cx="5760" cy="0"/>
                </a:xfrm>
                <a:prstGeom prst="line">
                  <a:avLst/>
                </a:prstGeom>
                <a:noFill/>
                <a:ln w="9525">
                  <a:solidFill>
                    <a:srgbClr val="EAEAEA"/>
                  </a:solidFill>
                  <a:round/>
                  <a:headEnd/>
                  <a:tailEnd/>
                </a:ln>
                <a:effectLst/>
              </p:spPr>
              <p:txBody>
                <a:bodyPr wrap="none" anchor="ctr"/>
                <a:lstStyle/>
                <a:p>
                  <a:endParaRPr lang="en-US" dirty="0"/>
                </a:p>
              </p:txBody>
            </p:sp>
            <p:sp>
              <p:nvSpPr>
                <p:cNvPr id="3151" name="Line 79"/>
                <p:cNvSpPr>
                  <a:spLocks noChangeShapeType="1"/>
                </p:cNvSpPr>
                <p:nvPr/>
              </p:nvSpPr>
              <p:spPr bwMode="white">
                <a:xfrm>
                  <a:off x="0" y="768"/>
                  <a:ext cx="5760" cy="0"/>
                </a:xfrm>
                <a:prstGeom prst="line">
                  <a:avLst/>
                </a:prstGeom>
                <a:noFill/>
                <a:ln w="9525">
                  <a:solidFill>
                    <a:srgbClr val="EAEAEA"/>
                  </a:solidFill>
                  <a:round/>
                  <a:headEnd/>
                  <a:tailEnd/>
                </a:ln>
                <a:effectLst/>
              </p:spPr>
              <p:txBody>
                <a:bodyPr wrap="none" anchor="ctr"/>
                <a:lstStyle/>
                <a:p>
                  <a:endParaRPr lang="en-US" dirty="0"/>
                </a:p>
              </p:txBody>
            </p:sp>
            <p:sp>
              <p:nvSpPr>
                <p:cNvPr id="3152" name="Line 80"/>
                <p:cNvSpPr>
                  <a:spLocks noChangeShapeType="1"/>
                </p:cNvSpPr>
                <p:nvPr/>
              </p:nvSpPr>
              <p:spPr bwMode="white">
                <a:xfrm>
                  <a:off x="0" y="960"/>
                  <a:ext cx="5760" cy="0"/>
                </a:xfrm>
                <a:prstGeom prst="line">
                  <a:avLst/>
                </a:prstGeom>
                <a:noFill/>
                <a:ln w="9525">
                  <a:solidFill>
                    <a:srgbClr val="EAEAEA"/>
                  </a:solidFill>
                  <a:round/>
                  <a:headEnd/>
                  <a:tailEnd/>
                </a:ln>
                <a:effectLst/>
              </p:spPr>
              <p:txBody>
                <a:bodyPr wrap="none" anchor="ctr"/>
                <a:lstStyle/>
                <a:p>
                  <a:endParaRPr lang="en-US" dirty="0"/>
                </a:p>
              </p:txBody>
            </p:sp>
            <p:sp>
              <p:nvSpPr>
                <p:cNvPr id="3153" name="Line 81"/>
                <p:cNvSpPr>
                  <a:spLocks noChangeShapeType="1"/>
                </p:cNvSpPr>
                <p:nvPr/>
              </p:nvSpPr>
              <p:spPr bwMode="white">
                <a:xfrm>
                  <a:off x="0" y="1152"/>
                  <a:ext cx="5760" cy="0"/>
                </a:xfrm>
                <a:prstGeom prst="line">
                  <a:avLst/>
                </a:prstGeom>
                <a:noFill/>
                <a:ln w="9525">
                  <a:solidFill>
                    <a:srgbClr val="EAEAEA"/>
                  </a:solidFill>
                  <a:round/>
                  <a:headEnd/>
                  <a:tailEnd/>
                </a:ln>
                <a:effectLst/>
              </p:spPr>
              <p:txBody>
                <a:bodyPr wrap="none" anchor="ctr"/>
                <a:lstStyle/>
                <a:p>
                  <a:endParaRPr lang="en-US" dirty="0"/>
                </a:p>
              </p:txBody>
            </p:sp>
            <p:sp>
              <p:nvSpPr>
                <p:cNvPr id="3154" name="Line 82"/>
                <p:cNvSpPr>
                  <a:spLocks noChangeShapeType="1"/>
                </p:cNvSpPr>
                <p:nvPr/>
              </p:nvSpPr>
              <p:spPr bwMode="white">
                <a:xfrm>
                  <a:off x="0" y="1344"/>
                  <a:ext cx="5760" cy="0"/>
                </a:xfrm>
                <a:prstGeom prst="line">
                  <a:avLst/>
                </a:prstGeom>
                <a:noFill/>
                <a:ln w="9525">
                  <a:solidFill>
                    <a:srgbClr val="EAEAEA"/>
                  </a:solidFill>
                  <a:round/>
                  <a:headEnd/>
                  <a:tailEnd/>
                </a:ln>
                <a:effectLst/>
              </p:spPr>
              <p:txBody>
                <a:bodyPr wrap="none" anchor="ctr"/>
                <a:lstStyle/>
                <a:p>
                  <a:endParaRPr lang="en-US" dirty="0"/>
                </a:p>
              </p:txBody>
            </p:sp>
            <p:sp>
              <p:nvSpPr>
                <p:cNvPr id="3155" name="Line 83"/>
                <p:cNvSpPr>
                  <a:spLocks noChangeShapeType="1"/>
                </p:cNvSpPr>
                <p:nvPr/>
              </p:nvSpPr>
              <p:spPr bwMode="white">
                <a:xfrm>
                  <a:off x="0" y="1536"/>
                  <a:ext cx="5760" cy="0"/>
                </a:xfrm>
                <a:prstGeom prst="line">
                  <a:avLst/>
                </a:prstGeom>
                <a:noFill/>
                <a:ln w="9525">
                  <a:solidFill>
                    <a:srgbClr val="EAEAEA"/>
                  </a:solidFill>
                  <a:round/>
                  <a:headEnd/>
                  <a:tailEnd/>
                </a:ln>
                <a:effectLst/>
              </p:spPr>
              <p:txBody>
                <a:bodyPr wrap="none" anchor="ctr"/>
                <a:lstStyle/>
                <a:p>
                  <a:endParaRPr lang="en-US" dirty="0"/>
                </a:p>
              </p:txBody>
            </p:sp>
            <p:sp>
              <p:nvSpPr>
                <p:cNvPr id="3156" name="Line 84"/>
                <p:cNvSpPr>
                  <a:spLocks noChangeShapeType="1"/>
                </p:cNvSpPr>
                <p:nvPr/>
              </p:nvSpPr>
              <p:spPr bwMode="white">
                <a:xfrm>
                  <a:off x="0" y="1728"/>
                  <a:ext cx="5760" cy="0"/>
                </a:xfrm>
                <a:prstGeom prst="line">
                  <a:avLst/>
                </a:prstGeom>
                <a:noFill/>
                <a:ln w="9525">
                  <a:solidFill>
                    <a:srgbClr val="EAEAEA"/>
                  </a:solidFill>
                  <a:round/>
                  <a:headEnd/>
                  <a:tailEnd/>
                </a:ln>
                <a:effectLst/>
              </p:spPr>
              <p:txBody>
                <a:bodyPr wrap="none" anchor="ctr"/>
                <a:lstStyle/>
                <a:p>
                  <a:endParaRPr lang="en-US" dirty="0"/>
                </a:p>
              </p:txBody>
            </p:sp>
            <p:sp>
              <p:nvSpPr>
                <p:cNvPr id="3157" name="Line 85"/>
                <p:cNvSpPr>
                  <a:spLocks noChangeShapeType="1"/>
                </p:cNvSpPr>
                <p:nvPr/>
              </p:nvSpPr>
              <p:spPr bwMode="white">
                <a:xfrm>
                  <a:off x="0" y="1920"/>
                  <a:ext cx="5760" cy="0"/>
                </a:xfrm>
                <a:prstGeom prst="line">
                  <a:avLst/>
                </a:prstGeom>
                <a:noFill/>
                <a:ln w="9525">
                  <a:solidFill>
                    <a:srgbClr val="EAEAEA"/>
                  </a:solidFill>
                  <a:round/>
                  <a:headEnd/>
                  <a:tailEnd/>
                </a:ln>
                <a:effectLst/>
              </p:spPr>
              <p:txBody>
                <a:bodyPr wrap="none" anchor="ctr"/>
                <a:lstStyle/>
                <a:p>
                  <a:endParaRPr lang="en-US" dirty="0"/>
                </a:p>
              </p:txBody>
            </p:sp>
            <p:sp>
              <p:nvSpPr>
                <p:cNvPr id="3158" name="Line 86"/>
                <p:cNvSpPr>
                  <a:spLocks noChangeShapeType="1"/>
                </p:cNvSpPr>
                <p:nvPr/>
              </p:nvSpPr>
              <p:spPr bwMode="white">
                <a:xfrm>
                  <a:off x="0" y="2112"/>
                  <a:ext cx="5760" cy="0"/>
                </a:xfrm>
                <a:prstGeom prst="line">
                  <a:avLst/>
                </a:prstGeom>
                <a:noFill/>
                <a:ln w="9525">
                  <a:solidFill>
                    <a:srgbClr val="EAEAEA"/>
                  </a:solidFill>
                  <a:round/>
                  <a:headEnd/>
                  <a:tailEnd/>
                </a:ln>
                <a:effectLst/>
              </p:spPr>
              <p:txBody>
                <a:bodyPr wrap="none" anchor="ctr"/>
                <a:lstStyle/>
                <a:p>
                  <a:endParaRPr lang="en-US" dirty="0"/>
                </a:p>
              </p:txBody>
            </p:sp>
            <p:sp>
              <p:nvSpPr>
                <p:cNvPr id="3159" name="Line 87"/>
                <p:cNvSpPr>
                  <a:spLocks noChangeShapeType="1"/>
                </p:cNvSpPr>
                <p:nvPr/>
              </p:nvSpPr>
              <p:spPr bwMode="white">
                <a:xfrm>
                  <a:off x="0" y="2304"/>
                  <a:ext cx="5760" cy="0"/>
                </a:xfrm>
                <a:prstGeom prst="line">
                  <a:avLst/>
                </a:prstGeom>
                <a:noFill/>
                <a:ln w="9525">
                  <a:solidFill>
                    <a:srgbClr val="EAEAEA"/>
                  </a:solidFill>
                  <a:round/>
                  <a:headEnd/>
                  <a:tailEnd/>
                </a:ln>
                <a:effectLst/>
              </p:spPr>
              <p:txBody>
                <a:bodyPr wrap="none" anchor="ctr"/>
                <a:lstStyle/>
                <a:p>
                  <a:endParaRPr lang="en-US" dirty="0"/>
                </a:p>
              </p:txBody>
            </p:sp>
            <p:sp>
              <p:nvSpPr>
                <p:cNvPr id="3160" name="Line 88"/>
                <p:cNvSpPr>
                  <a:spLocks noChangeShapeType="1"/>
                </p:cNvSpPr>
                <p:nvPr/>
              </p:nvSpPr>
              <p:spPr bwMode="white">
                <a:xfrm>
                  <a:off x="0" y="2496"/>
                  <a:ext cx="5760" cy="0"/>
                </a:xfrm>
                <a:prstGeom prst="line">
                  <a:avLst/>
                </a:prstGeom>
                <a:noFill/>
                <a:ln w="9525">
                  <a:solidFill>
                    <a:srgbClr val="EAEAEA"/>
                  </a:solidFill>
                  <a:round/>
                  <a:headEnd/>
                  <a:tailEnd/>
                </a:ln>
                <a:effectLst/>
              </p:spPr>
              <p:txBody>
                <a:bodyPr wrap="none" anchor="ctr"/>
                <a:lstStyle/>
                <a:p>
                  <a:endParaRPr lang="en-US" dirty="0"/>
                </a:p>
              </p:txBody>
            </p:sp>
            <p:sp>
              <p:nvSpPr>
                <p:cNvPr id="3161" name="Line 89"/>
                <p:cNvSpPr>
                  <a:spLocks noChangeShapeType="1"/>
                </p:cNvSpPr>
                <p:nvPr/>
              </p:nvSpPr>
              <p:spPr bwMode="white">
                <a:xfrm>
                  <a:off x="0" y="2688"/>
                  <a:ext cx="5760" cy="0"/>
                </a:xfrm>
                <a:prstGeom prst="line">
                  <a:avLst/>
                </a:prstGeom>
                <a:noFill/>
                <a:ln w="9525">
                  <a:solidFill>
                    <a:srgbClr val="EAEAEA"/>
                  </a:solidFill>
                  <a:round/>
                  <a:headEnd/>
                  <a:tailEnd/>
                </a:ln>
                <a:effectLst/>
              </p:spPr>
              <p:txBody>
                <a:bodyPr wrap="none" anchor="ctr"/>
                <a:lstStyle/>
                <a:p>
                  <a:endParaRPr lang="en-US" dirty="0"/>
                </a:p>
              </p:txBody>
            </p:sp>
            <p:sp>
              <p:nvSpPr>
                <p:cNvPr id="3162" name="Line 90"/>
                <p:cNvSpPr>
                  <a:spLocks noChangeShapeType="1"/>
                </p:cNvSpPr>
                <p:nvPr/>
              </p:nvSpPr>
              <p:spPr bwMode="white">
                <a:xfrm>
                  <a:off x="0" y="2880"/>
                  <a:ext cx="5760" cy="0"/>
                </a:xfrm>
                <a:prstGeom prst="line">
                  <a:avLst/>
                </a:prstGeom>
                <a:noFill/>
                <a:ln w="9525">
                  <a:solidFill>
                    <a:srgbClr val="EAEAEA"/>
                  </a:solidFill>
                  <a:round/>
                  <a:headEnd/>
                  <a:tailEnd/>
                </a:ln>
                <a:effectLst/>
              </p:spPr>
              <p:txBody>
                <a:bodyPr wrap="none" anchor="ctr"/>
                <a:lstStyle/>
                <a:p>
                  <a:endParaRPr lang="en-US" dirty="0"/>
                </a:p>
              </p:txBody>
            </p:sp>
            <p:sp>
              <p:nvSpPr>
                <p:cNvPr id="3163" name="Line 91"/>
                <p:cNvSpPr>
                  <a:spLocks noChangeShapeType="1"/>
                </p:cNvSpPr>
                <p:nvPr/>
              </p:nvSpPr>
              <p:spPr bwMode="white">
                <a:xfrm>
                  <a:off x="0" y="3072"/>
                  <a:ext cx="5760" cy="0"/>
                </a:xfrm>
                <a:prstGeom prst="line">
                  <a:avLst/>
                </a:prstGeom>
                <a:noFill/>
                <a:ln w="9525">
                  <a:solidFill>
                    <a:srgbClr val="EAEAEA"/>
                  </a:solidFill>
                  <a:round/>
                  <a:headEnd/>
                  <a:tailEnd/>
                </a:ln>
                <a:effectLst/>
              </p:spPr>
              <p:txBody>
                <a:bodyPr wrap="none" anchor="ctr"/>
                <a:lstStyle/>
                <a:p>
                  <a:endParaRPr lang="en-US" dirty="0"/>
                </a:p>
              </p:txBody>
            </p:sp>
            <p:sp>
              <p:nvSpPr>
                <p:cNvPr id="3164" name="Line 92"/>
                <p:cNvSpPr>
                  <a:spLocks noChangeShapeType="1"/>
                </p:cNvSpPr>
                <p:nvPr/>
              </p:nvSpPr>
              <p:spPr bwMode="white">
                <a:xfrm>
                  <a:off x="0" y="3264"/>
                  <a:ext cx="5760" cy="0"/>
                </a:xfrm>
                <a:prstGeom prst="line">
                  <a:avLst/>
                </a:prstGeom>
                <a:noFill/>
                <a:ln w="9525">
                  <a:solidFill>
                    <a:srgbClr val="EAEAEA"/>
                  </a:solidFill>
                  <a:round/>
                  <a:headEnd/>
                  <a:tailEnd/>
                </a:ln>
                <a:effectLst/>
              </p:spPr>
              <p:txBody>
                <a:bodyPr wrap="none" anchor="ctr"/>
                <a:lstStyle/>
                <a:p>
                  <a:endParaRPr lang="en-US" dirty="0"/>
                </a:p>
              </p:txBody>
            </p:sp>
            <p:sp>
              <p:nvSpPr>
                <p:cNvPr id="3165" name="Line 93"/>
                <p:cNvSpPr>
                  <a:spLocks noChangeShapeType="1"/>
                </p:cNvSpPr>
                <p:nvPr/>
              </p:nvSpPr>
              <p:spPr bwMode="white">
                <a:xfrm>
                  <a:off x="0" y="3456"/>
                  <a:ext cx="5760" cy="0"/>
                </a:xfrm>
                <a:prstGeom prst="line">
                  <a:avLst/>
                </a:prstGeom>
                <a:noFill/>
                <a:ln w="9525">
                  <a:solidFill>
                    <a:srgbClr val="EAEAEA"/>
                  </a:solidFill>
                  <a:round/>
                  <a:headEnd/>
                  <a:tailEnd/>
                </a:ln>
                <a:effectLst/>
              </p:spPr>
              <p:txBody>
                <a:bodyPr wrap="none" anchor="ctr"/>
                <a:lstStyle/>
                <a:p>
                  <a:endParaRPr lang="en-US" dirty="0"/>
                </a:p>
              </p:txBody>
            </p:sp>
            <p:sp>
              <p:nvSpPr>
                <p:cNvPr id="3166" name="Line 94"/>
                <p:cNvSpPr>
                  <a:spLocks noChangeShapeType="1"/>
                </p:cNvSpPr>
                <p:nvPr/>
              </p:nvSpPr>
              <p:spPr bwMode="white">
                <a:xfrm>
                  <a:off x="0" y="3648"/>
                  <a:ext cx="5760" cy="0"/>
                </a:xfrm>
                <a:prstGeom prst="line">
                  <a:avLst/>
                </a:prstGeom>
                <a:noFill/>
                <a:ln w="9525">
                  <a:solidFill>
                    <a:srgbClr val="EAEAEA"/>
                  </a:solidFill>
                  <a:round/>
                  <a:headEnd/>
                  <a:tailEnd/>
                </a:ln>
                <a:effectLst/>
              </p:spPr>
              <p:txBody>
                <a:bodyPr wrap="none" anchor="ctr"/>
                <a:lstStyle/>
                <a:p>
                  <a:endParaRPr lang="en-US" dirty="0"/>
                </a:p>
              </p:txBody>
            </p:sp>
            <p:sp>
              <p:nvSpPr>
                <p:cNvPr id="3167" name="Line 95"/>
                <p:cNvSpPr>
                  <a:spLocks noChangeShapeType="1"/>
                </p:cNvSpPr>
                <p:nvPr/>
              </p:nvSpPr>
              <p:spPr bwMode="white">
                <a:xfrm>
                  <a:off x="0" y="3840"/>
                  <a:ext cx="5760" cy="0"/>
                </a:xfrm>
                <a:prstGeom prst="line">
                  <a:avLst/>
                </a:prstGeom>
                <a:noFill/>
                <a:ln w="9525">
                  <a:solidFill>
                    <a:srgbClr val="EAEAEA"/>
                  </a:solidFill>
                  <a:round/>
                  <a:headEnd/>
                  <a:tailEnd/>
                </a:ln>
                <a:effectLst/>
              </p:spPr>
              <p:txBody>
                <a:bodyPr wrap="none" anchor="ctr"/>
                <a:lstStyle/>
                <a:p>
                  <a:endParaRPr lang="en-US" dirty="0"/>
                </a:p>
              </p:txBody>
            </p:sp>
            <p:sp>
              <p:nvSpPr>
                <p:cNvPr id="3168" name="Line 96"/>
                <p:cNvSpPr>
                  <a:spLocks noChangeShapeType="1"/>
                </p:cNvSpPr>
                <p:nvPr/>
              </p:nvSpPr>
              <p:spPr bwMode="white">
                <a:xfrm>
                  <a:off x="0" y="4032"/>
                  <a:ext cx="5760" cy="0"/>
                </a:xfrm>
                <a:prstGeom prst="line">
                  <a:avLst/>
                </a:prstGeom>
                <a:noFill/>
                <a:ln w="9525">
                  <a:solidFill>
                    <a:srgbClr val="EAEAEA"/>
                  </a:solidFill>
                  <a:round/>
                  <a:headEnd/>
                  <a:tailEnd/>
                </a:ln>
                <a:effectLst/>
              </p:spPr>
              <p:txBody>
                <a:bodyPr wrap="none" anchor="ctr"/>
                <a:lstStyle/>
                <a:p>
                  <a:endParaRPr lang="en-US" dirty="0"/>
                </a:p>
              </p:txBody>
            </p:sp>
            <p:sp>
              <p:nvSpPr>
                <p:cNvPr id="3169" name="Line 97"/>
                <p:cNvSpPr>
                  <a:spLocks noChangeShapeType="1"/>
                </p:cNvSpPr>
                <p:nvPr/>
              </p:nvSpPr>
              <p:spPr bwMode="white">
                <a:xfrm>
                  <a:off x="0" y="4224"/>
                  <a:ext cx="5760" cy="0"/>
                </a:xfrm>
                <a:prstGeom prst="line">
                  <a:avLst/>
                </a:prstGeom>
                <a:noFill/>
                <a:ln w="9525">
                  <a:solidFill>
                    <a:srgbClr val="EAEAEA"/>
                  </a:solidFill>
                  <a:round/>
                  <a:headEnd/>
                  <a:tailEnd/>
                </a:ln>
                <a:effectLst/>
              </p:spPr>
              <p:txBody>
                <a:bodyPr wrap="none" anchor="ctr"/>
                <a:lstStyle/>
                <a:p>
                  <a:endParaRPr lang="en-US" dirty="0"/>
                </a:p>
              </p:txBody>
            </p:sp>
          </p:grpSp>
          <p:grpSp>
            <p:nvGrpSpPr>
              <p:cNvPr id="3200" name="Group 128"/>
              <p:cNvGrpSpPr>
                <a:grpSpLocks/>
              </p:cNvGrpSpPr>
              <p:nvPr userDrawn="1"/>
            </p:nvGrpSpPr>
            <p:grpSpPr bwMode="auto">
              <a:xfrm>
                <a:off x="3238" y="0"/>
                <a:ext cx="2466" cy="4320"/>
                <a:chOff x="3238" y="0"/>
                <a:chExt cx="2466" cy="4320"/>
              </a:xfrm>
            </p:grpSpPr>
            <p:sp>
              <p:nvSpPr>
                <p:cNvPr id="3171" name="Line 99"/>
                <p:cNvSpPr>
                  <a:spLocks noChangeShapeType="1"/>
                </p:cNvSpPr>
                <p:nvPr userDrawn="1"/>
              </p:nvSpPr>
              <p:spPr bwMode="white">
                <a:xfrm>
                  <a:off x="3238"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72" name="Line 100"/>
                <p:cNvSpPr>
                  <a:spLocks noChangeShapeType="1"/>
                </p:cNvSpPr>
                <p:nvPr userDrawn="1"/>
              </p:nvSpPr>
              <p:spPr bwMode="white">
                <a:xfrm>
                  <a:off x="3345"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73" name="Line 101"/>
                <p:cNvSpPr>
                  <a:spLocks noChangeShapeType="1"/>
                </p:cNvSpPr>
                <p:nvPr userDrawn="1"/>
              </p:nvSpPr>
              <p:spPr bwMode="white">
                <a:xfrm>
                  <a:off x="3452"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74" name="Line 102"/>
                <p:cNvSpPr>
                  <a:spLocks noChangeShapeType="1"/>
                </p:cNvSpPr>
                <p:nvPr userDrawn="1"/>
              </p:nvSpPr>
              <p:spPr bwMode="white">
                <a:xfrm>
                  <a:off x="3560"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75" name="Line 103"/>
                <p:cNvSpPr>
                  <a:spLocks noChangeShapeType="1"/>
                </p:cNvSpPr>
                <p:nvPr userDrawn="1"/>
              </p:nvSpPr>
              <p:spPr bwMode="white">
                <a:xfrm>
                  <a:off x="3667"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76" name="Line 104"/>
                <p:cNvSpPr>
                  <a:spLocks noChangeShapeType="1"/>
                </p:cNvSpPr>
                <p:nvPr userDrawn="1"/>
              </p:nvSpPr>
              <p:spPr bwMode="white">
                <a:xfrm>
                  <a:off x="3774"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77" name="Line 105"/>
                <p:cNvSpPr>
                  <a:spLocks noChangeShapeType="1"/>
                </p:cNvSpPr>
                <p:nvPr userDrawn="1"/>
              </p:nvSpPr>
              <p:spPr bwMode="white">
                <a:xfrm>
                  <a:off x="3881"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78" name="Line 106"/>
                <p:cNvSpPr>
                  <a:spLocks noChangeShapeType="1"/>
                </p:cNvSpPr>
                <p:nvPr userDrawn="1"/>
              </p:nvSpPr>
              <p:spPr bwMode="white">
                <a:xfrm>
                  <a:off x="3989"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79" name="Line 107"/>
                <p:cNvSpPr>
                  <a:spLocks noChangeShapeType="1"/>
                </p:cNvSpPr>
                <p:nvPr userDrawn="1"/>
              </p:nvSpPr>
              <p:spPr bwMode="white">
                <a:xfrm>
                  <a:off x="4096"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80" name="Line 108"/>
                <p:cNvSpPr>
                  <a:spLocks noChangeShapeType="1"/>
                </p:cNvSpPr>
                <p:nvPr userDrawn="1"/>
              </p:nvSpPr>
              <p:spPr bwMode="white">
                <a:xfrm>
                  <a:off x="4203"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81" name="Line 109"/>
                <p:cNvSpPr>
                  <a:spLocks noChangeShapeType="1"/>
                </p:cNvSpPr>
                <p:nvPr userDrawn="1"/>
              </p:nvSpPr>
              <p:spPr bwMode="white">
                <a:xfrm>
                  <a:off x="4310"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82" name="Line 110"/>
                <p:cNvSpPr>
                  <a:spLocks noChangeShapeType="1"/>
                </p:cNvSpPr>
                <p:nvPr userDrawn="1"/>
              </p:nvSpPr>
              <p:spPr bwMode="white">
                <a:xfrm>
                  <a:off x="4417"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83" name="Line 111"/>
                <p:cNvSpPr>
                  <a:spLocks noChangeShapeType="1"/>
                </p:cNvSpPr>
                <p:nvPr userDrawn="1"/>
              </p:nvSpPr>
              <p:spPr bwMode="white">
                <a:xfrm>
                  <a:off x="4525"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84" name="Line 112"/>
                <p:cNvSpPr>
                  <a:spLocks noChangeShapeType="1"/>
                </p:cNvSpPr>
                <p:nvPr userDrawn="1"/>
              </p:nvSpPr>
              <p:spPr bwMode="white">
                <a:xfrm>
                  <a:off x="4632"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85" name="Line 113"/>
                <p:cNvSpPr>
                  <a:spLocks noChangeShapeType="1"/>
                </p:cNvSpPr>
                <p:nvPr userDrawn="1"/>
              </p:nvSpPr>
              <p:spPr bwMode="white">
                <a:xfrm>
                  <a:off x="4739"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86" name="Line 114"/>
                <p:cNvSpPr>
                  <a:spLocks noChangeShapeType="1"/>
                </p:cNvSpPr>
                <p:nvPr userDrawn="1"/>
              </p:nvSpPr>
              <p:spPr bwMode="white">
                <a:xfrm>
                  <a:off x="4846"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87" name="Line 115"/>
                <p:cNvSpPr>
                  <a:spLocks noChangeShapeType="1"/>
                </p:cNvSpPr>
                <p:nvPr userDrawn="1"/>
              </p:nvSpPr>
              <p:spPr bwMode="white">
                <a:xfrm>
                  <a:off x="4953"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88" name="Line 116"/>
                <p:cNvSpPr>
                  <a:spLocks noChangeShapeType="1"/>
                </p:cNvSpPr>
                <p:nvPr userDrawn="1"/>
              </p:nvSpPr>
              <p:spPr bwMode="white">
                <a:xfrm>
                  <a:off x="5061"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89" name="Line 117"/>
                <p:cNvSpPr>
                  <a:spLocks noChangeShapeType="1"/>
                </p:cNvSpPr>
                <p:nvPr userDrawn="1"/>
              </p:nvSpPr>
              <p:spPr bwMode="white">
                <a:xfrm>
                  <a:off x="5168"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90" name="Line 118"/>
                <p:cNvSpPr>
                  <a:spLocks noChangeShapeType="1"/>
                </p:cNvSpPr>
                <p:nvPr userDrawn="1"/>
              </p:nvSpPr>
              <p:spPr bwMode="white">
                <a:xfrm>
                  <a:off x="5275"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91" name="Line 119"/>
                <p:cNvSpPr>
                  <a:spLocks noChangeShapeType="1"/>
                </p:cNvSpPr>
                <p:nvPr userDrawn="1"/>
              </p:nvSpPr>
              <p:spPr bwMode="white">
                <a:xfrm>
                  <a:off x="5382"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92" name="Line 120"/>
                <p:cNvSpPr>
                  <a:spLocks noChangeShapeType="1"/>
                </p:cNvSpPr>
                <p:nvPr userDrawn="1"/>
              </p:nvSpPr>
              <p:spPr bwMode="white">
                <a:xfrm>
                  <a:off x="5490"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93" name="Line 121"/>
                <p:cNvSpPr>
                  <a:spLocks noChangeShapeType="1"/>
                </p:cNvSpPr>
                <p:nvPr userDrawn="1"/>
              </p:nvSpPr>
              <p:spPr bwMode="white">
                <a:xfrm>
                  <a:off x="5597"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94" name="Line 122"/>
                <p:cNvSpPr>
                  <a:spLocks noChangeShapeType="1"/>
                </p:cNvSpPr>
                <p:nvPr userDrawn="1"/>
              </p:nvSpPr>
              <p:spPr bwMode="white">
                <a:xfrm>
                  <a:off x="5704" y="0"/>
                  <a:ext cx="0" cy="4320"/>
                </a:xfrm>
                <a:prstGeom prst="line">
                  <a:avLst/>
                </a:prstGeom>
                <a:noFill/>
                <a:ln w="9525">
                  <a:solidFill>
                    <a:srgbClr val="EAEAEA"/>
                  </a:solidFill>
                  <a:round/>
                  <a:headEnd/>
                  <a:tailEnd/>
                </a:ln>
                <a:effectLst/>
              </p:spPr>
              <p:txBody>
                <a:bodyPr wrap="none" anchor="ctr"/>
                <a:lstStyle/>
                <a:p>
                  <a:endParaRPr lang="en-US" dirty="0"/>
                </a:p>
              </p:txBody>
            </p:sp>
          </p:grpSp>
        </p:grpSp>
        <p:grpSp>
          <p:nvGrpSpPr>
            <p:cNvPr id="3075" name="Group 3"/>
            <p:cNvGrpSpPr>
              <a:grpSpLocks/>
            </p:cNvGrpSpPr>
            <p:nvPr/>
          </p:nvGrpSpPr>
          <p:grpSpPr bwMode="auto">
            <a:xfrm>
              <a:off x="0" y="0"/>
              <a:ext cx="3216" cy="4320"/>
              <a:chOff x="0" y="0"/>
              <a:chExt cx="5760" cy="4320"/>
            </a:xfrm>
          </p:grpSpPr>
          <p:grpSp>
            <p:nvGrpSpPr>
              <p:cNvPr id="3076" name="Group 4"/>
              <p:cNvGrpSpPr>
                <a:grpSpLocks/>
              </p:cNvGrpSpPr>
              <p:nvPr/>
            </p:nvGrpSpPr>
            <p:grpSpPr bwMode="auto">
              <a:xfrm>
                <a:off x="0" y="192"/>
                <a:ext cx="5760" cy="4032"/>
                <a:chOff x="0" y="192"/>
                <a:chExt cx="5760" cy="4032"/>
              </a:xfrm>
            </p:grpSpPr>
            <p:sp>
              <p:nvSpPr>
                <p:cNvPr id="3077" name="Line 5"/>
                <p:cNvSpPr>
                  <a:spLocks noChangeShapeType="1"/>
                </p:cNvSpPr>
                <p:nvPr/>
              </p:nvSpPr>
              <p:spPr bwMode="white">
                <a:xfrm>
                  <a:off x="0" y="192"/>
                  <a:ext cx="5760" cy="0"/>
                </a:xfrm>
                <a:prstGeom prst="line">
                  <a:avLst/>
                </a:prstGeom>
                <a:noFill/>
                <a:ln w="9525">
                  <a:solidFill>
                    <a:srgbClr val="EAEAEA"/>
                  </a:solidFill>
                  <a:round/>
                  <a:headEnd/>
                  <a:tailEnd/>
                </a:ln>
                <a:effectLst/>
              </p:spPr>
              <p:txBody>
                <a:bodyPr wrap="none" anchor="ctr"/>
                <a:lstStyle/>
                <a:p>
                  <a:endParaRPr lang="en-US" dirty="0"/>
                </a:p>
              </p:txBody>
            </p:sp>
            <p:sp>
              <p:nvSpPr>
                <p:cNvPr id="3078" name="Line 6"/>
                <p:cNvSpPr>
                  <a:spLocks noChangeShapeType="1"/>
                </p:cNvSpPr>
                <p:nvPr/>
              </p:nvSpPr>
              <p:spPr bwMode="white">
                <a:xfrm>
                  <a:off x="0" y="384"/>
                  <a:ext cx="5760" cy="0"/>
                </a:xfrm>
                <a:prstGeom prst="line">
                  <a:avLst/>
                </a:prstGeom>
                <a:noFill/>
                <a:ln w="9525">
                  <a:solidFill>
                    <a:srgbClr val="EAEAEA"/>
                  </a:solidFill>
                  <a:round/>
                  <a:headEnd/>
                  <a:tailEnd/>
                </a:ln>
                <a:effectLst/>
              </p:spPr>
              <p:txBody>
                <a:bodyPr wrap="none" anchor="ctr"/>
                <a:lstStyle/>
                <a:p>
                  <a:endParaRPr lang="en-US" dirty="0"/>
                </a:p>
              </p:txBody>
            </p:sp>
            <p:sp>
              <p:nvSpPr>
                <p:cNvPr id="3079" name="Line 7"/>
                <p:cNvSpPr>
                  <a:spLocks noChangeShapeType="1"/>
                </p:cNvSpPr>
                <p:nvPr/>
              </p:nvSpPr>
              <p:spPr bwMode="white">
                <a:xfrm>
                  <a:off x="0" y="576"/>
                  <a:ext cx="5760" cy="0"/>
                </a:xfrm>
                <a:prstGeom prst="line">
                  <a:avLst/>
                </a:prstGeom>
                <a:noFill/>
                <a:ln w="9525">
                  <a:solidFill>
                    <a:srgbClr val="EAEAEA"/>
                  </a:solidFill>
                  <a:round/>
                  <a:headEnd/>
                  <a:tailEnd/>
                </a:ln>
                <a:effectLst/>
              </p:spPr>
              <p:txBody>
                <a:bodyPr wrap="none" anchor="ctr"/>
                <a:lstStyle/>
                <a:p>
                  <a:endParaRPr lang="en-US" dirty="0"/>
                </a:p>
              </p:txBody>
            </p:sp>
            <p:sp>
              <p:nvSpPr>
                <p:cNvPr id="3080" name="Line 8"/>
                <p:cNvSpPr>
                  <a:spLocks noChangeShapeType="1"/>
                </p:cNvSpPr>
                <p:nvPr/>
              </p:nvSpPr>
              <p:spPr bwMode="white">
                <a:xfrm>
                  <a:off x="0" y="768"/>
                  <a:ext cx="5760" cy="0"/>
                </a:xfrm>
                <a:prstGeom prst="line">
                  <a:avLst/>
                </a:prstGeom>
                <a:noFill/>
                <a:ln w="9525">
                  <a:solidFill>
                    <a:srgbClr val="EAEAEA"/>
                  </a:solidFill>
                  <a:round/>
                  <a:headEnd/>
                  <a:tailEnd/>
                </a:ln>
                <a:effectLst/>
              </p:spPr>
              <p:txBody>
                <a:bodyPr wrap="none" anchor="ctr"/>
                <a:lstStyle/>
                <a:p>
                  <a:endParaRPr lang="en-US" dirty="0"/>
                </a:p>
              </p:txBody>
            </p:sp>
            <p:sp>
              <p:nvSpPr>
                <p:cNvPr id="3081" name="Line 9"/>
                <p:cNvSpPr>
                  <a:spLocks noChangeShapeType="1"/>
                </p:cNvSpPr>
                <p:nvPr/>
              </p:nvSpPr>
              <p:spPr bwMode="white">
                <a:xfrm>
                  <a:off x="0" y="960"/>
                  <a:ext cx="5760" cy="0"/>
                </a:xfrm>
                <a:prstGeom prst="line">
                  <a:avLst/>
                </a:prstGeom>
                <a:noFill/>
                <a:ln w="9525">
                  <a:solidFill>
                    <a:srgbClr val="EAEAEA"/>
                  </a:solidFill>
                  <a:round/>
                  <a:headEnd/>
                  <a:tailEnd/>
                </a:ln>
                <a:effectLst/>
              </p:spPr>
              <p:txBody>
                <a:bodyPr wrap="none" anchor="ctr"/>
                <a:lstStyle/>
                <a:p>
                  <a:endParaRPr lang="en-US" dirty="0"/>
                </a:p>
              </p:txBody>
            </p:sp>
            <p:sp>
              <p:nvSpPr>
                <p:cNvPr id="3082" name="Line 10"/>
                <p:cNvSpPr>
                  <a:spLocks noChangeShapeType="1"/>
                </p:cNvSpPr>
                <p:nvPr/>
              </p:nvSpPr>
              <p:spPr bwMode="white">
                <a:xfrm>
                  <a:off x="0" y="1152"/>
                  <a:ext cx="5760" cy="0"/>
                </a:xfrm>
                <a:prstGeom prst="line">
                  <a:avLst/>
                </a:prstGeom>
                <a:noFill/>
                <a:ln w="9525">
                  <a:solidFill>
                    <a:srgbClr val="EAEAEA"/>
                  </a:solidFill>
                  <a:round/>
                  <a:headEnd/>
                  <a:tailEnd/>
                </a:ln>
                <a:effectLst/>
              </p:spPr>
              <p:txBody>
                <a:bodyPr wrap="none" anchor="ctr"/>
                <a:lstStyle/>
                <a:p>
                  <a:endParaRPr lang="en-US" dirty="0"/>
                </a:p>
              </p:txBody>
            </p:sp>
            <p:sp>
              <p:nvSpPr>
                <p:cNvPr id="3083" name="Line 11"/>
                <p:cNvSpPr>
                  <a:spLocks noChangeShapeType="1"/>
                </p:cNvSpPr>
                <p:nvPr/>
              </p:nvSpPr>
              <p:spPr bwMode="white">
                <a:xfrm>
                  <a:off x="0" y="1344"/>
                  <a:ext cx="5760" cy="0"/>
                </a:xfrm>
                <a:prstGeom prst="line">
                  <a:avLst/>
                </a:prstGeom>
                <a:noFill/>
                <a:ln w="9525">
                  <a:solidFill>
                    <a:srgbClr val="EAEAEA"/>
                  </a:solidFill>
                  <a:round/>
                  <a:headEnd/>
                  <a:tailEnd/>
                </a:ln>
                <a:effectLst/>
              </p:spPr>
              <p:txBody>
                <a:bodyPr wrap="none" anchor="ctr"/>
                <a:lstStyle/>
                <a:p>
                  <a:endParaRPr lang="en-US" dirty="0"/>
                </a:p>
              </p:txBody>
            </p:sp>
            <p:sp>
              <p:nvSpPr>
                <p:cNvPr id="3084" name="Line 12"/>
                <p:cNvSpPr>
                  <a:spLocks noChangeShapeType="1"/>
                </p:cNvSpPr>
                <p:nvPr/>
              </p:nvSpPr>
              <p:spPr bwMode="white">
                <a:xfrm>
                  <a:off x="0" y="1536"/>
                  <a:ext cx="5760" cy="0"/>
                </a:xfrm>
                <a:prstGeom prst="line">
                  <a:avLst/>
                </a:prstGeom>
                <a:noFill/>
                <a:ln w="9525">
                  <a:solidFill>
                    <a:srgbClr val="EAEAEA"/>
                  </a:solidFill>
                  <a:round/>
                  <a:headEnd/>
                  <a:tailEnd/>
                </a:ln>
                <a:effectLst/>
              </p:spPr>
              <p:txBody>
                <a:bodyPr wrap="none" anchor="ctr"/>
                <a:lstStyle/>
                <a:p>
                  <a:endParaRPr lang="en-US" dirty="0"/>
                </a:p>
              </p:txBody>
            </p:sp>
            <p:sp>
              <p:nvSpPr>
                <p:cNvPr id="3085" name="Line 13"/>
                <p:cNvSpPr>
                  <a:spLocks noChangeShapeType="1"/>
                </p:cNvSpPr>
                <p:nvPr/>
              </p:nvSpPr>
              <p:spPr bwMode="white">
                <a:xfrm>
                  <a:off x="0" y="1728"/>
                  <a:ext cx="5760" cy="0"/>
                </a:xfrm>
                <a:prstGeom prst="line">
                  <a:avLst/>
                </a:prstGeom>
                <a:noFill/>
                <a:ln w="9525">
                  <a:solidFill>
                    <a:srgbClr val="EAEAEA"/>
                  </a:solidFill>
                  <a:round/>
                  <a:headEnd/>
                  <a:tailEnd/>
                </a:ln>
                <a:effectLst/>
              </p:spPr>
              <p:txBody>
                <a:bodyPr wrap="none" anchor="ctr"/>
                <a:lstStyle/>
                <a:p>
                  <a:endParaRPr lang="en-US" dirty="0"/>
                </a:p>
              </p:txBody>
            </p:sp>
            <p:sp>
              <p:nvSpPr>
                <p:cNvPr id="3086" name="Line 14"/>
                <p:cNvSpPr>
                  <a:spLocks noChangeShapeType="1"/>
                </p:cNvSpPr>
                <p:nvPr/>
              </p:nvSpPr>
              <p:spPr bwMode="white">
                <a:xfrm>
                  <a:off x="0" y="1920"/>
                  <a:ext cx="5760" cy="0"/>
                </a:xfrm>
                <a:prstGeom prst="line">
                  <a:avLst/>
                </a:prstGeom>
                <a:noFill/>
                <a:ln w="9525">
                  <a:solidFill>
                    <a:srgbClr val="EAEAEA"/>
                  </a:solidFill>
                  <a:round/>
                  <a:headEnd/>
                  <a:tailEnd/>
                </a:ln>
                <a:effectLst/>
              </p:spPr>
              <p:txBody>
                <a:bodyPr wrap="none" anchor="ctr"/>
                <a:lstStyle/>
                <a:p>
                  <a:endParaRPr lang="en-US" dirty="0"/>
                </a:p>
              </p:txBody>
            </p:sp>
            <p:sp>
              <p:nvSpPr>
                <p:cNvPr id="3087" name="Line 15"/>
                <p:cNvSpPr>
                  <a:spLocks noChangeShapeType="1"/>
                </p:cNvSpPr>
                <p:nvPr/>
              </p:nvSpPr>
              <p:spPr bwMode="white">
                <a:xfrm>
                  <a:off x="0" y="2112"/>
                  <a:ext cx="5760" cy="0"/>
                </a:xfrm>
                <a:prstGeom prst="line">
                  <a:avLst/>
                </a:prstGeom>
                <a:noFill/>
                <a:ln w="9525">
                  <a:solidFill>
                    <a:srgbClr val="EAEAEA"/>
                  </a:solidFill>
                  <a:round/>
                  <a:headEnd/>
                  <a:tailEnd/>
                </a:ln>
                <a:effectLst/>
              </p:spPr>
              <p:txBody>
                <a:bodyPr wrap="none" anchor="ctr"/>
                <a:lstStyle/>
                <a:p>
                  <a:endParaRPr lang="en-US" dirty="0"/>
                </a:p>
              </p:txBody>
            </p:sp>
            <p:sp>
              <p:nvSpPr>
                <p:cNvPr id="3088" name="Line 16"/>
                <p:cNvSpPr>
                  <a:spLocks noChangeShapeType="1"/>
                </p:cNvSpPr>
                <p:nvPr/>
              </p:nvSpPr>
              <p:spPr bwMode="white">
                <a:xfrm>
                  <a:off x="0" y="2304"/>
                  <a:ext cx="5760" cy="0"/>
                </a:xfrm>
                <a:prstGeom prst="line">
                  <a:avLst/>
                </a:prstGeom>
                <a:noFill/>
                <a:ln w="9525">
                  <a:solidFill>
                    <a:srgbClr val="EAEAEA"/>
                  </a:solidFill>
                  <a:round/>
                  <a:headEnd/>
                  <a:tailEnd/>
                </a:ln>
                <a:effectLst/>
              </p:spPr>
              <p:txBody>
                <a:bodyPr wrap="none" anchor="ctr"/>
                <a:lstStyle/>
                <a:p>
                  <a:endParaRPr lang="en-US" dirty="0"/>
                </a:p>
              </p:txBody>
            </p:sp>
            <p:sp>
              <p:nvSpPr>
                <p:cNvPr id="3089" name="Line 17"/>
                <p:cNvSpPr>
                  <a:spLocks noChangeShapeType="1"/>
                </p:cNvSpPr>
                <p:nvPr/>
              </p:nvSpPr>
              <p:spPr bwMode="white">
                <a:xfrm>
                  <a:off x="0" y="2496"/>
                  <a:ext cx="5760" cy="0"/>
                </a:xfrm>
                <a:prstGeom prst="line">
                  <a:avLst/>
                </a:prstGeom>
                <a:noFill/>
                <a:ln w="9525">
                  <a:solidFill>
                    <a:srgbClr val="EAEAEA"/>
                  </a:solidFill>
                  <a:round/>
                  <a:headEnd/>
                  <a:tailEnd/>
                </a:ln>
                <a:effectLst/>
              </p:spPr>
              <p:txBody>
                <a:bodyPr wrap="none" anchor="ctr"/>
                <a:lstStyle/>
                <a:p>
                  <a:endParaRPr lang="en-US" dirty="0"/>
                </a:p>
              </p:txBody>
            </p:sp>
            <p:sp>
              <p:nvSpPr>
                <p:cNvPr id="3090" name="Line 18"/>
                <p:cNvSpPr>
                  <a:spLocks noChangeShapeType="1"/>
                </p:cNvSpPr>
                <p:nvPr/>
              </p:nvSpPr>
              <p:spPr bwMode="white">
                <a:xfrm>
                  <a:off x="0" y="2688"/>
                  <a:ext cx="5760" cy="0"/>
                </a:xfrm>
                <a:prstGeom prst="line">
                  <a:avLst/>
                </a:prstGeom>
                <a:noFill/>
                <a:ln w="9525">
                  <a:solidFill>
                    <a:srgbClr val="EAEAEA"/>
                  </a:solidFill>
                  <a:round/>
                  <a:headEnd/>
                  <a:tailEnd/>
                </a:ln>
                <a:effectLst/>
              </p:spPr>
              <p:txBody>
                <a:bodyPr wrap="none" anchor="ctr"/>
                <a:lstStyle/>
                <a:p>
                  <a:endParaRPr lang="en-US" dirty="0"/>
                </a:p>
              </p:txBody>
            </p:sp>
            <p:sp>
              <p:nvSpPr>
                <p:cNvPr id="3091" name="Line 19"/>
                <p:cNvSpPr>
                  <a:spLocks noChangeShapeType="1"/>
                </p:cNvSpPr>
                <p:nvPr/>
              </p:nvSpPr>
              <p:spPr bwMode="white">
                <a:xfrm>
                  <a:off x="0" y="2880"/>
                  <a:ext cx="5760" cy="0"/>
                </a:xfrm>
                <a:prstGeom prst="line">
                  <a:avLst/>
                </a:prstGeom>
                <a:noFill/>
                <a:ln w="9525">
                  <a:solidFill>
                    <a:srgbClr val="EAEAEA"/>
                  </a:solidFill>
                  <a:round/>
                  <a:headEnd/>
                  <a:tailEnd/>
                </a:ln>
                <a:effectLst/>
              </p:spPr>
              <p:txBody>
                <a:bodyPr wrap="none" anchor="ctr"/>
                <a:lstStyle/>
                <a:p>
                  <a:endParaRPr lang="en-US" dirty="0"/>
                </a:p>
              </p:txBody>
            </p:sp>
            <p:sp>
              <p:nvSpPr>
                <p:cNvPr id="3092" name="Line 20"/>
                <p:cNvSpPr>
                  <a:spLocks noChangeShapeType="1"/>
                </p:cNvSpPr>
                <p:nvPr/>
              </p:nvSpPr>
              <p:spPr bwMode="white">
                <a:xfrm>
                  <a:off x="0" y="3072"/>
                  <a:ext cx="5760" cy="0"/>
                </a:xfrm>
                <a:prstGeom prst="line">
                  <a:avLst/>
                </a:prstGeom>
                <a:noFill/>
                <a:ln w="9525">
                  <a:solidFill>
                    <a:srgbClr val="EAEAEA"/>
                  </a:solidFill>
                  <a:round/>
                  <a:headEnd/>
                  <a:tailEnd/>
                </a:ln>
                <a:effectLst/>
              </p:spPr>
              <p:txBody>
                <a:bodyPr wrap="none" anchor="ctr"/>
                <a:lstStyle/>
                <a:p>
                  <a:endParaRPr lang="en-US" dirty="0"/>
                </a:p>
              </p:txBody>
            </p:sp>
            <p:sp>
              <p:nvSpPr>
                <p:cNvPr id="3093" name="Line 21"/>
                <p:cNvSpPr>
                  <a:spLocks noChangeShapeType="1"/>
                </p:cNvSpPr>
                <p:nvPr/>
              </p:nvSpPr>
              <p:spPr bwMode="white">
                <a:xfrm>
                  <a:off x="0" y="3264"/>
                  <a:ext cx="5760" cy="0"/>
                </a:xfrm>
                <a:prstGeom prst="line">
                  <a:avLst/>
                </a:prstGeom>
                <a:noFill/>
                <a:ln w="9525">
                  <a:solidFill>
                    <a:srgbClr val="EAEAEA"/>
                  </a:solidFill>
                  <a:round/>
                  <a:headEnd/>
                  <a:tailEnd/>
                </a:ln>
                <a:effectLst/>
              </p:spPr>
              <p:txBody>
                <a:bodyPr wrap="none" anchor="ctr"/>
                <a:lstStyle/>
                <a:p>
                  <a:endParaRPr lang="en-US" dirty="0"/>
                </a:p>
              </p:txBody>
            </p:sp>
            <p:sp>
              <p:nvSpPr>
                <p:cNvPr id="3094" name="Line 22"/>
                <p:cNvSpPr>
                  <a:spLocks noChangeShapeType="1"/>
                </p:cNvSpPr>
                <p:nvPr/>
              </p:nvSpPr>
              <p:spPr bwMode="white">
                <a:xfrm>
                  <a:off x="0" y="3456"/>
                  <a:ext cx="5760" cy="0"/>
                </a:xfrm>
                <a:prstGeom prst="line">
                  <a:avLst/>
                </a:prstGeom>
                <a:noFill/>
                <a:ln w="9525">
                  <a:solidFill>
                    <a:srgbClr val="EAEAEA"/>
                  </a:solidFill>
                  <a:round/>
                  <a:headEnd/>
                  <a:tailEnd/>
                </a:ln>
                <a:effectLst/>
              </p:spPr>
              <p:txBody>
                <a:bodyPr wrap="none" anchor="ctr"/>
                <a:lstStyle/>
                <a:p>
                  <a:endParaRPr lang="en-US" dirty="0"/>
                </a:p>
              </p:txBody>
            </p:sp>
            <p:sp>
              <p:nvSpPr>
                <p:cNvPr id="3095" name="Line 23"/>
                <p:cNvSpPr>
                  <a:spLocks noChangeShapeType="1"/>
                </p:cNvSpPr>
                <p:nvPr/>
              </p:nvSpPr>
              <p:spPr bwMode="white">
                <a:xfrm>
                  <a:off x="0" y="3648"/>
                  <a:ext cx="5760" cy="0"/>
                </a:xfrm>
                <a:prstGeom prst="line">
                  <a:avLst/>
                </a:prstGeom>
                <a:noFill/>
                <a:ln w="9525">
                  <a:solidFill>
                    <a:srgbClr val="EAEAEA"/>
                  </a:solidFill>
                  <a:round/>
                  <a:headEnd/>
                  <a:tailEnd/>
                </a:ln>
                <a:effectLst/>
              </p:spPr>
              <p:txBody>
                <a:bodyPr wrap="none" anchor="ctr"/>
                <a:lstStyle/>
                <a:p>
                  <a:endParaRPr lang="en-US" dirty="0"/>
                </a:p>
              </p:txBody>
            </p:sp>
            <p:sp>
              <p:nvSpPr>
                <p:cNvPr id="3096" name="Line 24"/>
                <p:cNvSpPr>
                  <a:spLocks noChangeShapeType="1"/>
                </p:cNvSpPr>
                <p:nvPr/>
              </p:nvSpPr>
              <p:spPr bwMode="white">
                <a:xfrm>
                  <a:off x="0" y="3840"/>
                  <a:ext cx="5760" cy="0"/>
                </a:xfrm>
                <a:prstGeom prst="line">
                  <a:avLst/>
                </a:prstGeom>
                <a:noFill/>
                <a:ln w="9525">
                  <a:solidFill>
                    <a:srgbClr val="EAEAEA"/>
                  </a:solidFill>
                  <a:round/>
                  <a:headEnd/>
                  <a:tailEnd/>
                </a:ln>
                <a:effectLst/>
              </p:spPr>
              <p:txBody>
                <a:bodyPr wrap="none" anchor="ctr"/>
                <a:lstStyle/>
                <a:p>
                  <a:endParaRPr lang="en-US" dirty="0"/>
                </a:p>
              </p:txBody>
            </p:sp>
            <p:sp>
              <p:nvSpPr>
                <p:cNvPr id="3097" name="Line 25"/>
                <p:cNvSpPr>
                  <a:spLocks noChangeShapeType="1"/>
                </p:cNvSpPr>
                <p:nvPr/>
              </p:nvSpPr>
              <p:spPr bwMode="white">
                <a:xfrm>
                  <a:off x="0" y="4032"/>
                  <a:ext cx="5760" cy="0"/>
                </a:xfrm>
                <a:prstGeom prst="line">
                  <a:avLst/>
                </a:prstGeom>
                <a:noFill/>
                <a:ln w="9525">
                  <a:solidFill>
                    <a:srgbClr val="EAEAEA"/>
                  </a:solidFill>
                  <a:round/>
                  <a:headEnd/>
                  <a:tailEnd/>
                </a:ln>
                <a:effectLst/>
              </p:spPr>
              <p:txBody>
                <a:bodyPr wrap="none" anchor="ctr"/>
                <a:lstStyle/>
                <a:p>
                  <a:endParaRPr lang="en-US" dirty="0"/>
                </a:p>
              </p:txBody>
            </p:sp>
            <p:sp>
              <p:nvSpPr>
                <p:cNvPr id="3098" name="Line 26"/>
                <p:cNvSpPr>
                  <a:spLocks noChangeShapeType="1"/>
                </p:cNvSpPr>
                <p:nvPr/>
              </p:nvSpPr>
              <p:spPr bwMode="white">
                <a:xfrm>
                  <a:off x="0" y="4224"/>
                  <a:ext cx="5760" cy="0"/>
                </a:xfrm>
                <a:prstGeom prst="line">
                  <a:avLst/>
                </a:prstGeom>
                <a:noFill/>
                <a:ln w="9525">
                  <a:solidFill>
                    <a:srgbClr val="EAEAEA"/>
                  </a:solidFill>
                  <a:round/>
                  <a:headEnd/>
                  <a:tailEnd/>
                </a:ln>
                <a:effectLst/>
              </p:spPr>
              <p:txBody>
                <a:bodyPr wrap="none" anchor="ctr"/>
                <a:lstStyle/>
                <a:p>
                  <a:endParaRPr lang="en-US" dirty="0"/>
                </a:p>
              </p:txBody>
            </p:sp>
          </p:grpSp>
          <p:grpSp>
            <p:nvGrpSpPr>
              <p:cNvPr id="3099" name="Group 27"/>
              <p:cNvGrpSpPr>
                <a:grpSpLocks/>
              </p:cNvGrpSpPr>
              <p:nvPr/>
            </p:nvGrpSpPr>
            <p:grpSpPr bwMode="auto">
              <a:xfrm>
                <a:off x="192" y="0"/>
                <a:ext cx="5376" cy="4320"/>
                <a:chOff x="192" y="0"/>
                <a:chExt cx="5376" cy="4320"/>
              </a:xfrm>
            </p:grpSpPr>
            <p:sp>
              <p:nvSpPr>
                <p:cNvPr id="3100" name="Line 28"/>
                <p:cNvSpPr>
                  <a:spLocks noChangeShapeType="1"/>
                </p:cNvSpPr>
                <p:nvPr/>
              </p:nvSpPr>
              <p:spPr bwMode="white">
                <a:xfrm>
                  <a:off x="192"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01" name="Line 29"/>
                <p:cNvSpPr>
                  <a:spLocks noChangeShapeType="1"/>
                </p:cNvSpPr>
                <p:nvPr/>
              </p:nvSpPr>
              <p:spPr bwMode="white">
                <a:xfrm>
                  <a:off x="384"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02" name="Line 30"/>
                <p:cNvSpPr>
                  <a:spLocks noChangeShapeType="1"/>
                </p:cNvSpPr>
                <p:nvPr/>
              </p:nvSpPr>
              <p:spPr bwMode="white">
                <a:xfrm>
                  <a:off x="576"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03" name="Line 31"/>
                <p:cNvSpPr>
                  <a:spLocks noChangeShapeType="1"/>
                </p:cNvSpPr>
                <p:nvPr/>
              </p:nvSpPr>
              <p:spPr bwMode="white">
                <a:xfrm>
                  <a:off x="768"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04" name="Line 32"/>
                <p:cNvSpPr>
                  <a:spLocks noChangeShapeType="1"/>
                </p:cNvSpPr>
                <p:nvPr/>
              </p:nvSpPr>
              <p:spPr bwMode="white">
                <a:xfrm>
                  <a:off x="960"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05" name="Line 33"/>
                <p:cNvSpPr>
                  <a:spLocks noChangeShapeType="1"/>
                </p:cNvSpPr>
                <p:nvPr/>
              </p:nvSpPr>
              <p:spPr bwMode="white">
                <a:xfrm>
                  <a:off x="1152"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06" name="Line 34"/>
                <p:cNvSpPr>
                  <a:spLocks noChangeShapeType="1"/>
                </p:cNvSpPr>
                <p:nvPr/>
              </p:nvSpPr>
              <p:spPr bwMode="white">
                <a:xfrm>
                  <a:off x="1344"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07" name="Line 35"/>
                <p:cNvSpPr>
                  <a:spLocks noChangeShapeType="1"/>
                </p:cNvSpPr>
                <p:nvPr/>
              </p:nvSpPr>
              <p:spPr bwMode="white">
                <a:xfrm>
                  <a:off x="1536"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08" name="Line 36"/>
                <p:cNvSpPr>
                  <a:spLocks noChangeShapeType="1"/>
                </p:cNvSpPr>
                <p:nvPr/>
              </p:nvSpPr>
              <p:spPr bwMode="white">
                <a:xfrm>
                  <a:off x="1728"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09" name="Line 37"/>
                <p:cNvSpPr>
                  <a:spLocks noChangeShapeType="1"/>
                </p:cNvSpPr>
                <p:nvPr/>
              </p:nvSpPr>
              <p:spPr bwMode="white">
                <a:xfrm>
                  <a:off x="1920"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10" name="Line 38"/>
                <p:cNvSpPr>
                  <a:spLocks noChangeShapeType="1"/>
                </p:cNvSpPr>
                <p:nvPr/>
              </p:nvSpPr>
              <p:spPr bwMode="white">
                <a:xfrm>
                  <a:off x="2112"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11" name="Line 39"/>
                <p:cNvSpPr>
                  <a:spLocks noChangeShapeType="1"/>
                </p:cNvSpPr>
                <p:nvPr/>
              </p:nvSpPr>
              <p:spPr bwMode="white">
                <a:xfrm>
                  <a:off x="2304"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12" name="Line 40"/>
                <p:cNvSpPr>
                  <a:spLocks noChangeShapeType="1"/>
                </p:cNvSpPr>
                <p:nvPr/>
              </p:nvSpPr>
              <p:spPr bwMode="white">
                <a:xfrm>
                  <a:off x="2496"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13" name="Line 41"/>
                <p:cNvSpPr>
                  <a:spLocks noChangeShapeType="1"/>
                </p:cNvSpPr>
                <p:nvPr/>
              </p:nvSpPr>
              <p:spPr bwMode="white">
                <a:xfrm>
                  <a:off x="2688"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14" name="Line 42"/>
                <p:cNvSpPr>
                  <a:spLocks noChangeShapeType="1"/>
                </p:cNvSpPr>
                <p:nvPr/>
              </p:nvSpPr>
              <p:spPr bwMode="white">
                <a:xfrm>
                  <a:off x="2880"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15" name="Line 43"/>
                <p:cNvSpPr>
                  <a:spLocks noChangeShapeType="1"/>
                </p:cNvSpPr>
                <p:nvPr/>
              </p:nvSpPr>
              <p:spPr bwMode="white">
                <a:xfrm>
                  <a:off x="3072"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16" name="Line 44"/>
                <p:cNvSpPr>
                  <a:spLocks noChangeShapeType="1"/>
                </p:cNvSpPr>
                <p:nvPr/>
              </p:nvSpPr>
              <p:spPr bwMode="white">
                <a:xfrm>
                  <a:off x="3264"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17" name="Line 45"/>
                <p:cNvSpPr>
                  <a:spLocks noChangeShapeType="1"/>
                </p:cNvSpPr>
                <p:nvPr/>
              </p:nvSpPr>
              <p:spPr bwMode="white">
                <a:xfrm>
                  <a:off x="3456"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18" name="Line 46"/>
                <p:cNvSpPr>
                  <a:spLocks noChangeShapeType="1"/>
                </p:cNvSpPr>
                <p:nvPr/>
              </p:nvSpPr>
              <p:spPr bwMode="white">
                <a:xfrm>
                  <a:off x="3648"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19" name="Line 47"/>
                <p:cNvSpPr>
                  <a:spLocks noChangeShapeType="1"/>
                </p:cNvSpPr>
                <p:nvPr/>
              </p:nvSpPr>
              <p:spPr bwMode="white">
                <a:xfrm>
                  <a:off x="3840"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20" name="Line 48"/>
                <p:cNvSpPr>
                  <a:spLocks noChangeShapeType="1"/>
                </p:cNvSpPr>
                <p:nvPr/>
              </p:nvSpPr>
              <p:spPr bwMode="white">
                <a:xfrm>
                  <a:off x="4032"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21" name="Line 49"/>
                <p:cNvSpPr>
                  <a:spLocks noChangeShapeType="1"/>
                </p:cNvSpPr>
                <p:nvPr/>
              </p:nvSpPr>
              <p:spPr bwMode="white">
                <a:xfrm>
                  <a:off x="4224"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22" name="Line 50"/>
                <p:cNvSpPr>
                  <a:spLocks noChangeShapeType="1"/>
                </p:cNvSpPr>
                <p:nvPr/>
              </p:nvSpPr>
              <p:spPr bwMode="white">
                <a:xfrm>
                  <a:off x="4416"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23" name="Line 51"/>
                <p:cNvSpPr>
                  <a:spLocks noChangeShapeType="1"/>
                </p:cNvSpPr>
                <p:nvPr/>
              </p:nvSpPr>
              <p:spPr bwMode="white">
                <a:xfrm>
                  <a:off x="4608"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24" name="Line 52"/>
                <p:cNvSpPr>
                  <a:spLocks noChangeShapeType="1"/>
                </p:cNvSpPr>
                <p:nvPr/>
              </p:nvSpPr>
              <p:spPr bwMode="white">
                <a:xfrm>
                  <a:off x="4800"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25" name="Line 53"/>
                <p:cNvSpPr>
                  <a:spLocks noChangeShapeType="1"/>
                </p:cNvSpPr>
                <p:nvPr/>
              </p:nvSpPr>
              <p:spPr bwMode="white">
                <a:xfrm>
                  <a:off x="4992"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26" name="Line 54"/>
                <p:cNvSpPr>
                  <a:spLocks noChangeShapeType="1"/>
                </p:cNvSpPr>
                <p:nvPr/>
              </p:nvSpPr>
              <p:spPr bwMode="white">
                <a:xfrm>
                  <a:off x="5184"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27" name="Line 55"/>
                <p:cNvSpPr>
                  <a:spLocks noChangeShapeType="1"/>
                </p:cNvSpPr>
                <p:nvPr/>
              </p:nvSpPr>
              <p:spPr bwMode="white">
                <a:xfrm>
                  <a:off x="5376" y="0"/>
                  <a:ext cx="0" cy="4320"/>
                </a:xfrm>
                <a:prstGeom prst="line">
                  <a:avLst/>
                </a:prstGeom>
                <a:noFill/>
                <a:ln w="9525">
                  <a:solidFill>
                    <a:srgbClr val="EAEAEA"/>
                  </a:solidFill>
                  <a:round/>
                  <a:headEnd/>
                  <a:tailEnd/>
                </a:ln>
                <a:effectLst/>
              </p:spPr>
              <p:txBody>
                <a:bodyPr wrap="none" anchor="ctr"/>
                <a:lstStyle/>
                <a:p>
                  <a:endParaRPr lang="en-US" dirty="0"/>
                </a:p>
              </p:txBody>
            </p:sp>
            <p:sp>
              <p:nvSpPr>
                <p:cNvPr id="3128" name="Line 56"/>
                <p:cNvSpPr>
                  <a:spLocks noChangeShapeType="1"/>
                </p:cNvSpPr>
                <p:nvPr/>
              </p:nvSpPr>
              <p:spPr bwMode="white">
                <a:xfrm>
                  <a:off x="5568" y="0"/>
                  <a:ext cx="0" cy="4320"/>
                </a:xfrm>
                <a:prstGeom prst="line">
                  <a:avLst/>
                </a:prstGeom>
                <a:noFill/>
                <a:ln w="9525">
                  <a:solidFill>
                    <a:srgbClr val="EAEAEA"/>
                  </a:solidFill>
                  <a:round/>
                  <a:headEnd/>
                  <a:tailEnd/>
                </a:ln>
                <a:effectLst/>
              </p:spPr>
              <p:txBody>
                <a:bodyPr wrap="none" anchor="ctr"/>
                <a:lstStyle/>
                <a:p>
                  <a:endParaRPr lang="en-US" dirty="0"/>
                </a:p>
              </p:txBody>
            </p:sp>
          </p:grpSp>
        </p:grpSp>
      </p:grpSp>
      <p:sp>
        <p:nvSpPr>
          <p:cNvPr id="3129" name="Rectangle 57"/>
          <p:cNvSpPr>
            <a:spLocks noChangeArrowheads="1"/>
          </p:cNvSpPr>
          <p:nvPr/>
        </p:nvSpPr>
        <p:spPr bwMode="ltGray">
          <a:xfrm>
            <a:off x="3352800" y="0"/>
            <a:ext cx="5791200" cy="152400"/>
          </a:xfrm>
          <a:prstGeom prst="rect">
            <a:avLst/>
          </a:prstGeom>
          <a:solidFill>
            <a:srgbClr val="002A54"/>
          </a:solidFill>
          <a:ln w="9525">
            <a:noFill/>
            <a:miter lim="800000"/>
            <a:headEnd/>
            <a:tailEnd/>
          </a:ln>
          <a:effectLst/>
        </p:spPr>
        <p:txBody>
          <a:bodyPr wrap="none" anchor="ctr"/>
          <a:lstStyle/>
          <a:p>
            <a:endParaRPr lang="en-US" dirty="0"/>
          </a:p>
        </p:txBody>
      </p:sp>
      <p:sp>
        <p:nvSpPr>
          <p:cNvPr id="3130" name="Line 58"/>
          <p:cNvSpPr>
            <a:spLocks noChangeShapeType="1"/>
          </p:cNvSpPr>
          <p:nvPr/>
        </p:nvSpPr>
        <p:spPr bwMode="ltGray">
          <a:xfrm>
            <a:off x="8839200" y="0"/>
            <a:ext cx="0" cy="2362200"/>
          </a:xfrm>
          <a:prstGeom prst="line">
            <a:avLst/>
          </a:prstGeom>
          <a:noFill/>
          <a:ln w="9525">
            <a:solidFill>
              <a:srgbClr val="005685"/>
            </a:solidFill>
            <a:round/>
            <a:headEnd/>
            <a:tailEnd/>
          </a:ln>
          <a:effectLst/>
        </p:spPr>
        <p:txBody>
          <a:bodyPr wrap="none" anchor="ctr"/>
          <a:lstStyle/>
          <a:p>
            <a:endParaRPr lang="en-US" dirty="0"/>
          </a:p>
        </p:txBody>
      </p:sp>
      <p:sp>
        <p:nvSpPr>
          <p:cNvPr id="3132" name="Line 60"/>
          <p:cNvSpPr>
            <a:spLocks noChangeShapeType="1"/>
          </p:cNvSpPr>
          <p:nvPr/>
        </p:nvSpPr>
        <p:spPr bwMode="ltGray">
          <a:xfrm flipH="1">
            <a:off x="414338" y="1514475"/>
            <a:ext cx="1784350" cy="0"/>
          </a:xfrm>
          <a:prstGeom prst="line">
            <a:avLst/>
          </a:prstGeom>
          <a:noFill/>
          <a:ln w="9525">
            <a:solidFill>
              <a:srgbClr val="005685"/>
            </a:solidFill>
            <a:round/>
            <a:headEnd/>
            <a:tailEnd/>
          </a:ln>
          <a:effectLst/>
        </p:spPr>
        <p:txBody>
          <a:bodyPr wrap="none" anchor="ctr"/>
          <a:lstStyle/>
          <a:p>
            <a:endParaRPr lang="en-US" dirty="0"/>
          </a:p>
        </p:txBody>
      </p:sp>
      <p:sp>
        <p:nvSpPr>
          <p:cNvPr id="3133" name="Line 61"/>
          <p:cNvSpPr>
            <a:spLocks noChangeShapeType="1"/>
          </p:cNvSpPr>
          <p:nvPr/>
        </p:nvSpPr>
        <p:spPr bwMode="ltGray">
          <a:xfrm>
            <a:off x="608013" y="1419225"/>
            <a:ext cx="0" cy="2320925"/>
          </a:xfrm>
          <a:prstGeom prst="line">
            <a:avLst/>
          </a:prstGeom>
          <a:noFill/>
          <a:ln w="9525">
            <a:solidFill>
              <a:srgbClr val="005685"/>
            </a:solidFill>
            <a:round/>
            <a:headEnd/>
            <a:tailEnd/>
          </a:ln>
          <a:effectLst/>
        </p:spPr>
        <p:txBody>
          <a:bodyPr wrap="none" anchor="ctr"/>
          <a:lstStyle/>
          <a:p>
            <a:endParaRPr lang="en-US" dirty="0"/>
          </a:p>
        </p:txBody>
      </p:sp>
      <p:sp>
        <p:nvSpPr>
          <p:cNvPr id="3134" name="Arc 62"/>
          <p:cNvSpPr>
            <a:spLocks/>
          </p:cNvSpPr>
          <p:nvPr/>
        </p:nvSpPr>
        <p:spPr bwMode="ltGray">
          <a:xfrm flipH="1">
            <a:off x="512763" y="1416050"/>
            <a:ext cx="192087" cy="193675"/>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solidFill>
            <a:srgbClr val="FFCC4E"/>
          </a:solidFill>
          <a:ln w="9525">
            <a:noFill/>
            <a:round/>
            <a:headEnd/>
            <a:tailEnd/>
          </a:ln>
          <a:effectLst/>
        </p:spPr>
        <p:txBody>
          <a:bodyPr wrap="none" anchor="ctr"/>
          <a:lstStyle/>
          <a:p>
            <a:endParaRPr lang="en-US" dirty="0"/>
          </a:p>
        </p:txBody>
      </p:sp>
      <p:sp>
        <p:nvSpPr>
          <p:cNvPr id="3135" name="Rectangle 63"/>
          <p:cNvSpPr>
            <a:spLocks noGrp="1" noChangeArrowheads="1"/>
          </p:cNvSpPr>
          <p:nvPr>
            <p:ph type="title"/>
          </p:nvPr>
        </p:nvSpPr>
        <p:spPr bwMode="auto">
          <a:xfrm>
            <a:off x="609600" y="304800"/>
            <a:ext cx="77724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136" name="Rectangle 64" descr="Rectangle: Click to edit Master text styles&#10;Second level&#10;Third level&#10;Fourth level&#10;Fifth level"/>
          <p:cNvSpPr>
            <a:spLocks noGrp="1" noChangeArrowheads="1"/>
          </p:cNvSpPr>
          <p:nvPr>
            <p:ph type="body" idx="1"/>
          </p:nvPr>
        </p:nvSpPr>
        <p:spPr bwMode="auto">
          <a:xfrm>
            <a:off x="838200" y="19050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137" name="Rectangle 65"/>
          <p:cNvSpPr>
            <a:spLocks noGrp="1" noChangeArrowheads="1"/>
          </p:cNvSpPr>
          <p:nvPr>
            <p:ph type="dt" sz="half" idx="2"/>
          </p:nvPr>
        </p:nvSpPr>
        <p:spPr bwMode="auto">
          <a:xfrm>
            <a:off x="3733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rgbClr val="005685"/>
                </a:solidFill>
              </a:defRPr>
            </a:lvl1pPr>
          </a:lstStyle>
          <a:p>
            <a:endParaRPr lang="en-US" dirty="0"/>
          </a:p>
        </p:txBody>
      </p:sp>
      <p:sp>
        <p:nvSpPr>
          <p:cNvPr id="3140" name="Rectangle 68"/>
          <p:cNvSpPr>
            <a:spLocks noChangeArrowheads="1"/>
          </p:cNvSpPr>
          <p:nvPr/>
        </p:nvSpPr>
        <p:spPr bwMode="auto">
          <a:xfrm>
            <a:off x="0" y="0"/>
            <a:ext cx="304800" cy="609600"/>
          </a:xfrm>
          <a:prstGeom prst="rect">
            <a:avLst/>
          </a:prstGeom>
          <a:solidFill>
            <a:srgbClr val="002A54"/>
          </a:solidFill>
          <a:ln w="9525">
            <a:noFill/>
            <a:miter lim="800000"/>
            <a:headEnd/>
            <a:tailEnd/>
          </a:ln>
          <a:effectLst/>
        </p:spPr>
        <p:txBody>
          <a:bodyPr wrap="none" anchor="ctr"/>
          <a:lstStyle/>
          <a:p>
            <a:endParaRPr lang="en-US" dirty="0"/>
          </a:p>
        </p:txBody>
      </p:sp>
      <p:sp>
        <p:nvSpPr>
          <p:cNvPr id="3141" name="Rectangle 69"/>
          <p:cNvSpPr>
            <a:spLocks noChangeArrowheads="1"/>
          </p:cNvSpPr>
          <p:nvPr/>
        </p:nvSpPr>
        <p:spPr bwMode="auto">
          <a:xfrm>
            <a:off x="0" y="1219200"/>
            <a:ext cx="304800" cy="609600"/>
          </a:xfrm>
          <a:prstGeom prst="rect">
            <a:avLst/>
          </a:prstGeom>
          <a:solidFill>
            <a:srgbClr val="0290C7"/>
          </a:solidFill>
          <a:ln w="9525">
            <a:noFill/>
            <a:miter lim="800000"/>
            <a:headEnd/>
            <a:tailEnd/>
          </a:ln>
          <a:effectLst/>
        </p:spPr>
        <p:txBody>
          <a:bodyPr wrap="none" anchor="ctr"/>
          <a:lstStyle/>
          <a:p>
            <a:endParaRPr lang="en-US" dirty="0"/>
          </a:p>
        </p:txBody>
      </p:sp>
      <p:sp>
        <p:nvSpPr>
          <p:cNvPr id="3142" name="Rectangle 70"/>
          <p:cNvSpPr>
            <a:spLocks noChangeArrowheads="1"/>
          </p:cNvSpPr>
          <p:nvPr/>
        </p:nvSpPr>
        <p:spPr bwMode="auto">
          <a:xfrm>
            <a:off x="0" y="609600"/>
            <a:ext cx="304800" cy="609600"/>
          </a:xfrm>
          <a:prstGeom prst="rect">
            <a:avLst/>
          </a:prstGeom>
          <a:solidFill>
            <a:srgbClr val="FFCC4E"/>
          </a:solidFill>
          <a:ln w="9525">
            <a:noFill/>
            <a:miter lim="800000"/>
            <a:headEnd/>
            <a:tailEnd/>
          </a:ln>
          <a:effectLst/>
        </p:spPr>
        <p:txBody>
          <a:bodyPr wrap="none" anchor="ctr"/>
          <a:lstStyle/>
          <a:p>
            <a:endParaRPr lang="en-US" dirty="0"/>
          </a:p>
        </p:txBody>
      </p:sp>
      <p:sp>
        <p:nvSpPr>
          <p:cNvPr id="3143" name="Rectangle 71"/>
          <p:cNvSpPr>
            <a:spLocks noChangeArrowheads="1"/>
          </p:cNvSpPr>
          <p:nvPr/>
        </p:nvSpPr>
        <p:spPr bwMode="auto">
          <a:xfrm>
            <a:off x="0" y="1828800"/>
            <a:ext cx="304800" cy="5029200"/>
          </a:xfrm>
          <a:prstGeom prst="rect">
            <a:avLst/>
          </a:prstGeom>
          <a:solidFill>
            <a:srgbClr val="005685"/>
          </a:solidFill>
          <a:ln w="9525">
            <a:noFill/>
            <a:miter lim="800000"/>
            <a:headEnd/>
            <a:tailEnd/>
          </a:ln>
          <a:effectLst/>
        </p:spPr>
        <p:txBody>
          <a:bodyPr wrap="none" anchor="ctr"/>
          <a:lstStyle/>
          <a:p>
            <a:endParaRPr lang="en-US" dirty="0"/>
          </a:p>
        </p:txBody>
      </p:sp>
      <p:pic>
        <p:nvPicPr>
          <p:cNvPr id="3145" name="Picture 73" descr="I:\Enterprise Group\Marketing\Collateral\logos\Bonadio Group\BonadioGroup_2C.jpg"/>
          <p:cNvPicPr>
            <a:picLocks noChangeAspect="1" noChangeArrowheads="1"/>
          </p:cNvPicPr>
          <p:nvPr/>
        </p:nvPicPr>
        <p:blipFill>
          <a:blip r:embed="rId13" cstate="print"/>
          <a:srcRect/>
          <a:stretch>
            <a:fillRect/>
          </a:stretch>
        </p:blipFill>
        <p:spPr bwMode="auto">
          <a:xfrm>
            <a:off x="304800" y="6172200"/>
            <a:ext cx="2362200" cy="644525"/>
          </a:xfrm>
          <a:prstGeom prst="rect">
            <a:avLst/>
          </a:prstGeom>
          <a:noFill/>
        </p:spPr>
      </p:pic>
      <p:sp>
        <p:nvSpPr>
          <p:cNvPr id="3204" name="Rectangle 132"/>
          <p:cNvSpPr>
            <a:spLocks noChangeArrowheads="1"/>
          </p:cNvSpPr>
          <p:nvPr/>
        </p:nvSpPr>
        <p:spPr bwMode="auto">
          <a:xfrm>
            <a:off x="8229600" y="6019800"/>
            <a:ext cx="914400" cy="838200"/>
          </a:xfrm>
          <a:prstGeom prst="rect">
            <a:avLst/>
          </a:prstGeom>
          <a:solidFill>
            <a:srgbClr val="002A54"/>
          </a:solidFill>
          <a:ln w="9525">
            <a:noFill/>
            <a:miter lim="800000"/>
            <a:headEnd/>
            <a:tailEnd/>
          </a:ln>
          <a:effectLst/>
        </p:spPr>
        <p:txBody>
          <a:bodyPr wrap="none" anchor="ctr"/>
          <a:lstStyle/>
          <a:p>
            <a:endParaRPr lang="en-US" dirty="0"/>
          </a:p>
        </p:txBody>
      </p:sp>
      <p:sp>
        <p:nvSpPr>
          <p:cNvPr id="3205" name="Rectangle 133"/>
          <p:cNvSpPr>
            <a:spLocks noChangeArrowheads="1"/>
          </p:cNvSpPr>
          <p:nvPr/>
        </p:nvSpPr>
        <p:spPr bwMode="auto">
          <a:xfrm>
            <a:off x="8077200" y="5791200"/>
            <a:ext cx="1066800" cy="381000"/>
          </a:xfrm>
          <a:prstGeom prst="rect">
            <a:avLst/>
          </a:prstGeom>
          <a:solidFill>
            <a:srgbClr val="FFCC4E"/>
          </a:solidFill>
          <a:ln w="9525">
            <a:noFill/>
            <a:miter lim="800000"/>
            <a:headEnd/>
            <a:tailEnd/>
          </a:ln>
          <a:effectLst/>
        </p:spPr>
        <p:txBody>
          <a:bodyPr wrap="none" anchor="ctr"/>
          <a:lstStyle/>
          <a:p>
            <a:endParaRPr lang="en-US" dirty="0"/>
          </a:p>
        </p:txBody>
      </p:sp>
      <p:sp>
        <p:nvSpPr>
          <p:cNvPr id="3206" name="Rectangle 134"/>
          <p:cNvSpPr>
            <a:spLocks noChangeArrowheads="1"/>
          </p:cNvSpPr>
          <p:nvPr/>
        </p:nvSpPr>
        <p:spPr bwMode="auto">
          <a:xfrm>
            <a:off x="8077200" y="5791200"/>
            <a:ext cx="152400" cy="1066800"/>
          </a:xfrm>
          <a:prstGeom prst="rect">
            <a:avLst/>
          </a:prstGeom>
          <a:solidFill>
            <a:srgbClr val="0290C7"/>
          </a:solidFill>
          <a:ln w="9525">
            <a:noFill/>
            <a:miter lim="800000"/>
            <a:headEnd/>
            <a:tailEnd/>
          </a:ln>
          <a:effectLst/>
        </p:spPr>
        <p:txBody>
          <a:bodyPr wrap="none" anchor="ctr"/>
          <a:lstStyle/>
          <a:p>
            <a:endParaRPr lang="en-US" dirty="0"/>
          </a:p>
        </p:txBody>
      </p:sp>
      <p:sp>
        <p:nvSpPr>
          <p:cNvPr id="3139" name="Rectangle 6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bg1"/>
                </a:solidFill>
              </a:defRPr>
            </a:lvl1pPr>
          </a:lstStyle>
          <a:p>
            <a:fld id="{B9E99B1B-C5C0-462C-907A-ECA557D12324}"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dt="0"/>
  <p:txStyles>
    <p:titleStyle>
      <a:lvl1pPr algn="l" rtl="0" fontAlgn="base">
        <a:spcBef>
          <a:spcPct val="0"/>
        </a:spcBef>
        <a:spcAft>
          <a:spcPct val="0"/>
        </a:spcAft>
        <a:defRPr sz="4400">
          <a:solidFill>
            <a:srgbClr val="002A54"/>
          </a:solidFill>
          <a:latin typeface="+mj-lt"/>
          <a:ea typeface="+mj-ea"/>
          <a:cs typeface="+mj-cs"/>
        </a:defRPr>
      </a:lvl1pPr>
      <a:lvl2pPr algn="l" rtl="0" fontAlgn="base">
        <a:spcBef>
          <a:spcPct val="0"/>
        </a:spcBef>
        <a:spcAft>
          <a:spcPct val="0"/>
        </a:spcAft>
        <a:defRPr sz="4400">
          <a:solidFill>
            <a:srgbClr val="002A54"/>
          </a:solidFill>
          <a:latin typeface="TradeGothic" pitchFamily="2" charset="0"/>
          <a:cs typeface="Times New Roman" pitchFamily="18" charset="0"/>
        </a:defRPr>
      </a:lvl2pPr>
      <a:lvl3pPr algn="l" rtl="0" fontAlgn="base">
        <a:spcBef>
          <a:spcPct val="0"/>
        </a:spcBef>
        <a:spcAft>
          <a:spcPct val="0"/>
        </a:spcAft>
        <a:defRPr sz="4400">
          <a:solidFill>
            <a:srgbClr val="002A54"/>
          </a:solidFill>
          <a:latin typeface="TradeGothic" pitchFamily="2" charset="0"/>
          <a:cs typeface="Times New Roman" pitchFamily="18" charset="0"/>
        </a:defRPr>
      </a:lvl3pPr>
      <a:lvl4pPr algn="l" rtl="0" fontAlgn="base">
        <a:spcBef>
          <a:spcPct val="0"/>
        </a:spcBef>
        <a:spcAft>
          <a:spcPct val="0"/>
        </a:spcAft>
        <a:defRPr sz="4400">
          <a:solidFill>
            <a:srgbClr val="002A54"/>
          </a:solidFill>
          <a:latin typeface="TradeGothic" pitchFamily="2" charset="0"/>
          <a:cs typeface="Times New Roman" pitchFamily="18" charset="0"/>
        </a:defRPr>
      </a:lvl4pPr>
      <a:lvl5pPr algn="l" rtl="0" fontAlgn="base">
        <a:spcBef>
          <a:spcPct val="0"/>
        </a:spcBef>
        <a:spcAft>
          <a:spcPct val="0"/>
        </a:spcAft>
        <a:defRPr sz="4400">
          <a:solidFill>
            <a:srgbClr val="002A54"/>
          </a:solidFill>
          <a:latin typeface="TradeGothic" pitchFamily="2" charset="0"/>
          <a:cs typeface="Times New Roman" pitchFamily="18" charset="0"/>
        </a:defRPr>
      </a:lvl5pPr>
      <a:lvl6pPr marL="457200" algn="l" rtl="0" fontAlgn="base">
        <a:spcBef>
          <a:spcPct val="0"/>
        </a:spcBef>
        <a:spcAft>
          <a:spcPct val="0"/>
        </a:spcAft>
        <a:defRPr sz="4400">
          <a:solidFill>
            <a:srgbClr val="002A54"/>
          </a:solidFill>
          <a:latin typeface="TradeGothic" pitchFamily="2" charset="0"/>
          <a:cs typeface="Times New Roman" pitchFamily="18" charset="0"/>
        </a:defRPr>
      </a:lvl6pPr>
      <a:lvl7pPr marL="914400" algn="l" rtl="0" fontAlgn="base">
        <a:spcBef>
          <a:spcPct val="0"/>
        </a:spcBef>
        <a:spcAft>
          <a:spcPct val="0"/>
        </a:spcAft>
        <a:defRPr sz="4400">
          <a:solidFill>
            <a:srgbClr val="002A54"/>
          </a:solidFill>
          <a:latin typeface="TradeGothic" pitchFamily="2" charset="0"/>
          <a:cs typeface="Times New Roman" pitchFamily="18" charset="0"/>
        </a:defRPr>
      </a:lvl7pPr>
      <a:lvl8pPr marL="1371600" algn="l" rtl="0" fontAlgn="base">
        <a:spcBef>
          <a:spcPct val="0"/>
        </a:spcBef>
        <a:spcAft>
          <a:spcPct val="0"/>
        </a:spcAft>
        <a:defRPr sz="4400">
          <a:solidFill>
            <a:srgbClr val="002A54"/>
          </a:solidFill>
          <a:latin typeface="TradeGothic" pitchFamily="2" charset="0"/>
          <a:cs typeface="Times New Roman" pitchFamily="18" charset="0"/>
        </a:defRPr>
      </a:lvl8pPr>
      <a:lvl9pPr marL="1828800" algn="l" rtl="0" fontAlgn="base">
        <a:spcBef>
          <a:spcPct val="0"/>
        </a:spcBef>
        <a:spcAft>
          <a:spcPct val="0"/>
        </a:spcAft>
        <a:defRPr sz="4400">
          <a:solidFill>
            <a:srgbClr val="002A54"/>
          </a:solidFill>
          <a:latin typeface="TradeGothic" pitchFamily="2" charset="0"/>
          <a:cs typeface="Times New Roman" pitchFamily="18" charset="0"/>
        </a:defRPr>
      </a:lvl9pPr>
    </p:titleStyle>
    <p:bodyStyle>
      <a:lvl1pPr marL="342900" indent="-342900" algn="l" rtl="0" fontAlgn="base">
        <a:spcBef>
          <a:spcPct val="20000"/>
        </a:spcBef>
        <a:spcAft>
          <a:spcPct val="0"/>
        </a:spcAft>
        <a:buClr>
          <a:srgbClr val="005685"/>
        </a:buClr>
        <a:buSzPct val="110000"/>
        <a:buFont typeface="Wingdings" pitchFamily="2" charset="2"/>
        <a:buChar char="Ø"/>
        <a:defRPr sz="3200">
          <a:solidFill>
            <a:srgbClr val="002A54"/>
          </a:solidFill>
          <a:latin typeface="+mn-lt"/>
          <a:ea typeface="+mn-ea"/>
          <a:cs typeface="+mn-cs"/>
        </a:defRPr>
      </a:lvl1pPr>
      <a:lvl2pPr marL="742950" indent="-285750" algn="l" rtl="0" fontAlgn="base">
        <a:spcBef>
          <a:spcPct val="20000"/>
        </a:spcBef>
        <a:spcAft>
          <a:spcPct val="0"/>
        </a:spcAft>
        <a:buClr>
          <a:srgbClr val="0290C7"/>
        </a:buClr>
        <a:buSzPct val="60000"/>
        <a:buFont typeface="Wingdings" pitchFamily="2" charset="2"/>
        <a:buChar char="n"/>
        <a:defRPr sz="2800">
          <a:solidFill>
            <a:srgbClr val="002A54"/>
          </a:solidFill>
          <a:latin typeface="+mn-lt"/>
          <a:cs typeface="+mn-cs"/>
        </a:defRPr>
      </a:lvl2pPr>
      <a:lvl3pPr marL="1143000" indent="-228600" algn="l" rtl="0" fontAlgn="base">
        <a:spcBef>
          <a:spcPct val="20000"/>
        </a:spcBef>
        <a:spcAft>
          <a:spcPct val="0"/>
        </a:spcAft>
        <a:buClr>
          <a:srgbClr val="FFCC4E"/>
        </a:buClr>
        <a:buSzPct val="95000"/>
        <a:buFont typeface="Wingdings" pitchFamily="2" charset="2"/>
        <a:buChar char="w"/>
        <a:defRPr sz="2400">
          <a:solidFill>
            <a:srgbClr val="002A54"/>
          </a:solidFill>
          <a:latin typeface="+mn-lt"/>
          <a:cs typeface="+mn-cs"/>
        </a:defRPr>
      </a:lvl3pPr>
      <a:lvl4pPr marL="1600200" indent="-228600" algn="l" rtl="0" fontAlgn="base">
        <a:spcBef>
          <a:spcPct val="20000"/>
        </a:spcBef>
        <a:spcAft>
          <a:spcPct val="0"/>
        </a:spcAft>
        <a:buClr>
          <a:srgbClr val="002A54"/>
        </a:buClr>
        <a:buSzPct val="65000"/>
        <a:buFont typeface="Wingdings" pitchFamily="2" charset="2"/>
        <a:buChar char="n"/>
        <a:defRPr sz="2000">
          <a:solidFill>
            <a:srgbClr val="002A54"/>
          </a:solidFill>
          <a:latin typeface="+mn-lt"/>
          <a:cs typeface="+mn-cs"/>
        </a:defRPr>
      </a:lvl4pPr>
      <a:lvl5pPr marL="2057400" indent="-228600" algn="l" rtl="0" fontAlgn="base">
        <a:spcBef>
          <a:spcPct val="20000"/>
        </a:spcBef>
        <a:spcAft>
          <a:spcPct val="0"/>
        </a:spcAft>
        <a:buClr>
          <a:srgbClr val="FFCC4E"/>
        </a:buClr>
        <a:buSzPct val="60000"/>
        <a:buFont typeface="Wingdings" pitchFamily="2" charset="2"/>
        <a:buChar char="n"/>
        <a:defRPr sz="2000">
          <a:solidFill>
            <a:srgbClr val="002A54"/>
          </a:solidFill>
          <a:latin typeface="+mn-lt"/>
          <a:cs typeface="+mn-cs"/>
        </a:defRPr>
      </a:lvl5pPr>
      <a:lvl6pPr marL="2514600" indent="-228600" algn="l" rtl="0" fontAlgn="base">
        <a:spcBef>
          <a:spcPct val="20000"/>
        </a:spcBef>
        <a:spcAft>
          <a:spcPct val="0"/>
        </a:spcAft>
        <a:buClr>
          <a:srgbClr val="FFCC4E"/>
        </a:buClr>
        <a:buSzPct val="60000"/>
        <a:buFont typeface="Wingdings" pitchFamily="2" charset="2"/>
        <a:buChar char="n"/>
        <a:defRPr sz="2000">
          <a:solidFill>
            <a:srgbClr val="002A54"/>
          </a:solidFill>
          <a:latin typeface="+mn-lt"/>
          <a:cs typeface="+mn-cs"/>
        </a:defRPr>
      </a:lvl6pPr>
      <a:lvl7pPr marL="2971800" indent="-228600" algn="l" rtl="0" fontAlgn="base">
        <a:spcBef>
          <a:spcPct val="20000"/>
        </a:spcBef>
        <a:spcAft>
          <a:spcPct val="0"/>
        </a:spcAft>
        <a:buClr>
          <a:srgbClr val="FFCC4E"/>
        </a:buClr>
        <a:buSzPct val="60000"/>
        <a:buFont typeface="Wingdings" pitchFamily="2" charset="2"/>
        <a:buChar char="n"/>
        <a:defRPr sz="2000">
          <a:solidFill>
            <a:srgbClr val="002A54"/>
          </a:solidFill>
          <a:latin typeface="+mn-lt"/>
          <a:cs typeface="+mn-cs"/>
        </a:defRPr>
      </a:lvl7pPr>
      <a:lvl8pPr marL="3429000" indent="-228600" algn="l" rtl="0" fontAlgn="base">
        <a:spcBef>
          <a:spcPct val="20000"/>
        </a:spcBef>
        <a:spcAft>
          <a:spcPct val="0"/>
        </a:spcAft>
        <a:buClr>
          <a:srgbClr val="FFCC4E"/>
        </a:buClr>
        <a:buSzPct val="60000"/>
        <a:buFont typeface="Wingdings" pitchFamily="2" charset="2"/>
        <a:buChar char="n"/>
        <a:defRPr sz="2000">
          <a:solidFill>
            <a:srgbClr val="002A54"/>
          </a:solidFill>
          <a:latin typeface="+mn-lt"/>
          <a:cs typeface="+mn-cs"/>
        </a:defRPr>
      </a:lvl8pPr>
      <a:lvl9pPr marL="3886200" indent="-228600" algn="l" rtl="0" fontAlgn="base">
        <a:spcBef>
          <a:spcPct val="20000"/>
        </a:spcBef>
        <a:spcAft>
          <a:spcPct val="0"/>
        </a:spcAft>
        <a:buClr>
          <a:srgbClr val="FFCC4E"/>
        </a:buClr>
        <a:buSzPct val="60000"/>
        <a:buFont typeface="Wingdings" pitchFamily="2" charset="2"/>
        <a:buChar char="n"/>
        <a:defRPr sz="2000">
          <a:solidFill>
            <a:srgbClr val="002A54"/>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www.propelnonprofits.org/" TargetMode="External"/><Relationship Id="rId3" Type="http://schemas.openxmlformats.org/officeDocument/2006/relationships/hyperlink" Target="http://www.charitiesnys.com/" TargetMode="External"/><Relationship Id="rId7" Type="http://schemas.openxmlformats.org/officeDocument/2006/relationships/hyperlink" Target="http://www.irs.ustreas.gov/charities/index.html"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hyperlink" Target="http://www.aacmi.org/" TargetMode="External"/><Relationship Id="rId5" Type="http://schemas.openxmlformats.org/officeDocument/2006/relationships/hyperlink" Target="http://www.cfenet.com/" TargetMode="External"/><Relationship Id="rId4" Type="http://schemas.openxmlformats.org/officeDocument/2006/relationships/hyperlink" Target="http://www.boardsource.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38200" y="1600200"/>
            <a:ext cx="8001000" cy="1295400"/>
          </a:xfrm>
        </p:spPr>
        <p:txBody>
          <a:bodyPr/>
          <a:lstStyle/>
          <a:p>
            <a:pPr algn="ctr"/>
            <a:br>
              <a:rPr lang="en-US" b="1" dirty="0"/>
            </a:br>
            <a:br>
              <a:rPr lang="en-US" b="1" dirty="0"/>
            </a:br>
            <a:r>
              <a:rPr lang="en-US" b="1" dirty="0"/>
              <a:t> Non-Profit Financial </a:t>
            </a:r>
            <a:br>
              <a:rPr lang="en-US" b="1" dirty="0"/>
            </a:br>
            <a:r>
              <a:rPr lang="en-US" b="1" dirty="0"/>
              <a:t>Statements 101</a:t>
            </a:r>
          </a:p>
        </p:txBody>
      </p:sp>
      <p:sp>
        <p:nvSpPr>
          <p:cNvPr id="2051" name="Rectangle 3" descr="Rectangle: Click to edit Master text styles&#10;Second level&#10;Third level&#10;Fourth level&#10;Fifth level"/>
          <p:cNvSpPr>
            <a:spLocks noGrp="1" noChangeArrowheads="1"/>
          </p:cNvSpPr>
          <p:nvPr>
            <p:ph type="subTitle" idx="1"/>
          </p:nvPr>
        </p:nvSpPr>
        <p:spPr>
          <a:xfrm>
            <a:off x="838200" y="3124200"/>
            <a:ext cx="7315200" cy="2209800"/>
          </a:xfrm>
        </p:spPr>
        <p:txBody>
          <a:bodyPr/>
          <a:lstStyle/>
          <a:p>
            <a:pPr algn="ctr"/>
            <a:r>
              <a:rPr lang="en-US" sz="2800" b="1" dirty="0"/>
              <a:t>July 11, 2019</a:t>
            </a:r>
          </a:p>
          <a:p>
            <a:pPr algn="ctr"/>
            <a:endParaRPr lang="en-US" sz="1800" b="1" dirty="0"/>
          </a:p>
          <a:p>
            <a:pPr algn="ctr"/>
            <a:endParaRPr lang="en-US" sz="1800" b="1" dirty="0"/>
          </a:p>
          <a:p>
            <a:r>
              <a:rPr lang="en-US" sz="1800" dirty="0"/>
              <a:t>Presented by: Justin N. Reid, CPA, CHFP</a:t>
            </a:r>
          </a:p>
          <a:p>
            <a:r>
              <a:rPr lang="en-US" sz="1800" dirty="0"/>
              <a:t>	        Lisa Palladino, CPA</a:t>
            </a:r>
          </a:p>
          <a:p>
            <a:r>
              <a:rPr lang="en-US" sz="1800" dirty="0"/>
              <a:t>	        Steve Turner, CPA	</a:t>
            </a:r>
          </a:p>
          <a:p>
            <a:r>
              <a:rPr lang="en-US" sz="1800" dirty="0"/>
              <a:t>	</a:t>
            </a:r>
          </a:p>
          <a:p>
            <a:endParaRPr 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F2164-3F02-409B-8B74-98B4E6AA79E1}"/>
              </a:ext>
            </a:extLst>
          </p:cNvPr>
          <p:cNvSpPr>
            <a:spLocks noGrp="1"/>
          </p:cNvSpPr>
          <p:nvPr>
            <p:ph type="title"/>
          </p:nvPr>
        </p:nvSpPr>
        <p:spPr/>
        <p:txBody>
          <a:bodyPr/>
          <a:lstStyle/>
          <a:p>
            <a:r>
              <a:rPr lang="en-US" sz="4000" dirty="0"/>
              <a:t>Cash vs. Accrual Accounting</a:t>
            </a:r>
          </a:p>
        </p:txBody>
      </p:sp>
      <p:sp>
        <p:nvSpPr>
          <p:cNvPr id="4" name="Slide Number Placeholder 3">
            <a:extLst>
              <a:ext uri="{FF2B5EF4-FFF2-40B4-BE49-F238E27FC236}">
                <a16:creationId xmlns:a16="http://schemas.microsoft.com/office/drawing/2014/main" id="{AF01B65E-BA2B-41E8-96E2-2E630517E996}"/>
              </a:ext>
            </a:extLst>
          </p:cNvPr>
          <p:cNvSpPr>
            <a:spLocks noGrp="1"/>
          </p:cNvSpPr>
          <p:nvPr>
            <p:ph type="sldNum" sz="quarter" idx="11"/>
          </p:nvPr>
        </p:nvSpPr>
        <p:spPr/>
        <p:txBody>
          <a:bodyPr/>
          <a:lstStyle/>
          <a:p>
            <a:fld id="{577DD440-26DC-438A-B349-0525BBF3E3D8}" type="slidenum">
              <a:rPr lang="en-US" smtClean="0"/>
              <a:pPr/>
              <a:t>10</a:t>
            </a:fld>
            <a:endParaRPr lang="en-US" dirty="0"/>
          </a:p>
        </p:txBody>
      </p:sp>
      <p:sp>
        <p:nvSpPr>
          <p:cNvPr id="5" name="Content Placeholder 4">
            <a:extLst>
              <a:ext uri="{FF2B5EF4-FFF2-40B4-BE49-F238E27FC236}">
                <a16:creationId xmlns:a16="http://schemas.microsoft.com/office/drawing/2014/main" id="{548DF278-DEAE-4660-A5E6-50EB642D013E}"/>
              </a:ext>
            </a:extLst>
          </p:cNvPr>
          <p:cNvSpPr txBox="1">
            <a:spLocks noGrp="1"/>
          </p:cNvSpPr>
          <p:nvPr>
            <p:ph idx="1"/>
          </p:nvPr>
        </p:nvSpPr>
        <p:spPr>
          <a:xfrm>
            <a:off x="685800" y="1905000"/>
            <a:ext cx="8077200" cy="1643527"/>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marL="0" lvl="0" indent="0">
              <a:buNone/>
            </a:pPr>
            <a:r>
              <a:rPr lang="en-US" sz="2400" b="1" u="sng" dirty="0">
                <a:solidFill>
                  <a:schemeClr val="bg1"/>
                </a:solidFill>
                <a:latin typeface="Arial Rounded MT Bold" panose="020F0704030504030204" pitchFamily="34" charset="0"/>
                <a:cs typeface="Times New Roman" panose="02020603050405020304" pitchFamily="18" charset="0"/>
              </a:rPr>
              <a:t>Cash Basis Accounting </a:t>
            </a:r>
            <a:endParaRPr lang="en-US" sz="2400" u="sng" dirty="0">
              <a:solidFill>
                <a:schemeClr val="bg1"/>
              </a:solidFill>
              <a:latin typeface="Arial Rounded MT Bold" panose="020F0704030504030204" pitchFamily="34" charset="0"/>
              <a:cs typeface="Times New Roman" panose="02020603050405020304" pitchFamily="18" charset="0"/>
            </a:endParaRPr>
          </a:p>
          <a:p>
            <a:pPr marL="0" lvl="0" indent="0">
              <a:buNone/>
            </a:pPr>
            <a:r>
              <a:rPr lang="en-US" sz="2400" dirty="0">
                <a:solidFill>
                  <a:schemeClr val="bg1"/>
                </a:solidFill>
                <a:latin typeface="Arial Rounded MT Bold" panose="020F0704030504030204" pitchFamily="34" charset="0"/>
                <a:cs typeface="Times New Roman" panose="02020603050405020304" pitchFamily="18" charset="0"/>
              </a:rPr>
              <a:t>Revenue is recorded when cash is received from customers.  Expenses are recorded when cash is paid out to suppliers and employees.</a:t>
            </a:r>
          </a:p>
        </p:txBody>
      </p:sp>
      <p:sp>
        <p:nvSpPr>
          <p:cNvPr id="6" name="TextBox 5">
            <a:extLst>
              <a:ext uri="{FF2B5EF4-FFF2-40B4-BE49-F238E27FC236}">
                <a16:creationId xmlns:a16="http://schemas.microsoft.com/office/drawing/2014/main" id="{459A6C53-BBFA-4321-B0FA-49E1495A35E8}"/>
              </a:ext>
            </a:extLst>
          </p:cNvPr>
          <p:cNvSpPr txBox="1"/>
          <p:nvPr/>
        </p:nvSpPr>
        <p:spPr>
          <a:xfrm>
            <a:off x="685800" y="3886200"/>
            <a:ext cx="8077200" cy="1569660"/>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lvl="0"/>
            <a:r>
              <a:rPr lang="en-US" b="1" u="sng" dirty="0">
                <a:solidFill>
                  <a:schemeClr val="bg1"/>
                </a:solidFill>
                <a:latin typeface="Arial Rounded MT Bold" panose="020F0704030504030204" pitchFamily="34" charset="0"/>
                <a:cs typeface="Times New Roman" panose="02020603050405020304" pitchFamily="18" charset="0"/>
              </a:rPr>
              <a:t>Accrual Basis Accounting </a:t>
            </a:r>
          </a:p>
          <a:p>
            <a:pPr lvl="0"/>
            <a:r>
              <a:rPr lang="en-US" dirty="0">
                <a:solidFill>
                  <a:schemeClr val="bg1"/>
                </a:solidFill>
                <a:latin typeface="Arial Rounded MT Bold" panose="020F0704030504030204" pitchFamily="34" charset="0"/>
                <a:cs typeface="Times New Roman" panose="02020603050405020304" pitchFamily="18" charset="0"/>
              </a:rPr>
              <a:t>Income is recognized when earned (not necessarily received).  Expenses are recorded when incurred (not necessarily when paid for).</a:t>
            </a:r>
          </a:p>
        </p:txBody>
      </p:sp>
    </p:spTree>
    <p:extLst>
      <p:ext uri="{BB962C8B-B14F-4D97-AF65-F5344CB8AC3E}">
        <p14:creationId xmlns:p14="http://schemas.microsoft.com/office/powerpoint/2010/main" val="3694115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836F27-0AFC-45C0-8C92-AB4E9BA62640}"/>
              </a:ext>
            </a:extLst>
          </p:cNvPr>
          <p:cNvSpPr>
            <a:spLocks noGrp="1"/>
          </p:cNvSpPr>
          <p:nvPr>
            <p:ph idx="1"/>
          </p:nvPr>
        </p:nvSpPr>
        <p:spPr>
          <a:xfrm>
            <a:off x="831273" y="1676400"/>
            <a:ext cx="7772400" cy="4114800"/>
          </a:xfrm>
        </p:spPr>
        <p:txBody>
          <a:bodyPr/>
          <a:lstStyle/>
          <a:p>
            <a:pPr marL="0" indent="0">
              <a:buNone/>
            </a:pPr>
            <a:r>
              <a:rPr lang="en-US" sz="3600" dirty="0"/>
              <a:t>Advantages:</a:t>
            </a:r>
          </a:p>
          <a:p>
            <a:r>
              <a:rPr lang="en-US" sz="2200" dirty="0"/>
              <a:t>Easy to understand. Can reduce bookkeeping costs.  Simple system.</a:t>
            </a:r>
          </a:p>
          <a:p>
            <a:pPr marL="0" indent="0">
              <a:buNone/>
            </a:pPr>
            <a:endParaRPr lang="en-US" sz="2200" dirty="0"/>
          </a:p>
          <a:p>
            <a:r>
              <a:rPr lang="en-US" sz="2200" dirty="0"/>
              <a:t>Cash method most resembles a cash flow statement.  Provides an accurate picture of how much cash your business actually has on hand.</a:t>
            </a:r>
          </a:p>
          <a:p>
            <a:pPr marL="0" indent="0">
              <a:buNone/>
            </a:pPr>
            <a:endParaRPr lang="en-US" sz="2200" dirty="0"/>
          </a:p>
        </p:txBody>
      </p:sp>
      <p:sp>
        <p:nvSpPr>
          <p:cNvPr id="4" name="Slide Number Placeholder 3">
            <a:extLst>
              <a:ext uri="{FF2B5EF4-FFF2-40B4-BE49-F238E27FC236}">
                <a16:creationId xmlns:a16="http://schemas.microsoft.com/office/drawing/2014/main" id="{C24A7788-473C-4AB7-9514-E020404F9C2A}"/>
              </a:ext>
            </a:extLst>
          </p:cNvPr>
          <p:cNvSpPr>
            <a:spLocks noGrp="1"/>
          </p:cNvSpPr>
          <p:nvPr>
            <p:ph type="sldNum" sz="quarter" idx="11"/>
          </p:nvPr>
        </p:nvSpPr>
        <p:spPr/>
        <p:txBody>
          <a:bodyPr/>
          <a:lstStyle/>
          <a:p>
            <a:fld id="{577DD440-26DC-438A-B349-0525BBF3E3D8}" type="slidenum">
              <a:rPr lang="en-US" smtClean="0"/>
              <a:pPr/>
              <a:t>11</a:t>
            </a:fld>
            <a:endParaRPr lang="en-US" dirty="0"/>
          </a:p>
        </p:txBody>
      </p:sp>
      <p:sp>
        <p:nvSpPr>
          <p:cNvPr id="6" name="Rectangle 5">
            <a:extLst>
              <a:ext uri="{FF2B5EF4-FFF2-40B4-BE49-F238E27FC236}">
                <a16:creationId xmlns:a16="http://schemas.microsoft.com/office/drawing/2014/main" id="{53B6F5BD-BE66-461B-9198-47731BC23D22}"/>
              </a:ext>
            </a:extLst>
          </p:cNvPr>
          <p:cNvSpPr/>
          <p:nvPr/>
        </p:nvSpPr>
        <p:spPr>
          <a:xfrm>
            <a:off x="685800" y="-5137"/>
            <a:ext cx="6570588" cy="707886"/>
          </a:xfrm>
          <a:prstGeom prst="rect">
            <a:avLst/>
          </a:prstGeom>
        </p:spPr>
        <p:txBody>
          <a:bodyPr wrap="square">
            <a:spAutoFit/>
          </a:bodyPr>
          <a:lstStyle/>
          <a:p>
            <a:r>
              <a:rPr lang="en-US" sz="4000" kern="0" dirty="0">
                <a:solidFill>
                  <a:srgbClr val="002A54"/>
                </a:solidFill>
                <a:latin typeface="TradeGothic"/>
                <a:ea typeface="+mj-ea"/>
                <a:cs typeface="Times New Roman"/>
              </a:rPr>
              <a:t>Cash vs. Accrual Accounting</a:t>
            </a:r>
            <a:endParaRPr lang="en-US" sz="4000" dirty="0"/>
          </a:p>
        </p:txBody>
      </p:sp>
      <p:pic>
        <p:nvPicPr>
          <p:cNvPr id="10" name="Picture 9">
            <a:extLst>
              <a:ext uri="{FF2B5EF4-FFF2-40B4-BE49-F238E27FC236}">
                <a16:creationId xmlns:a16="http://schemas.microsoft.com/office/drawing/2014/main" id="{D225469C-45DD-47B1-96F9-EEDBFF636E0E}"/>
              </a:ext>
            </a:extLst>
          </p:cNvPr>
          <p:cNvPicPr>
            <a:picLocks noChangeAspect="1"/>
          </p:cNvPicPr>
          <p:nvPr/>
        </p:nvPicPr>
        <p:blipFill>
          <a:blip r:embed="rId2"/>
          <a:stretch>
            <a:fillRect/>
          </a:stretch>
        </p:blipFill>
        <p:spPr>
          <a:xfrm>
            <a:off x="540327" y="742046"/>
            <a:ext cx="5562600" cy="1016649"/>
          </a:xfrm>
          <a:prstGeom prst="rect">
            <a:avLst/>
          </a:prstGeom>
        </p:spPr>
      </p:pic>
    </p:spTree>
    <p:extLst>
      <p:ext uri="{BB962C8B-B14F-4D97-AF65-F5344CB8AC3E}">
        <p14:creationId xmlns:p14="http://schemas.microsoft.com/office/powerpoint/2010/main" val="3492419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62DAF-82FF-4345-929B-2C4BDBA31C1E}"/>
              </a:ext>
            </a:extLst>
          </p:cNvPr>
          <p:cNvSpPr>
            <a:spLocks noGrp="1"/>
          </p:cNvSpPr>
          <p:nvPr>
            <p:ph type="title"/>
          </p:nvPr>
        </p:nvSpPr>
        <p:spPr/>
        <p:txBody>
          <a:bodyPr/>
          <a:lstStyle/>
          <a:p>
            <a:r>
              <a:rPr lang="en-US" sz="4000" dirty="0"/>
              <a:t>Cash vs. Accrual Accounting</a:t>
            </a:r>
            <a:br>
              <a:rPr lang="en-US" dirty="0"/>
            </a:br>
            <a:endParaRPr lang="en-US" dirty="0"/>
          </a:p>
        </p:txBody>
      </p:sp>
      <p:sp>
        <p:nvSpPr>
          <p:cNvPr id="3" name="Content Placeholder 2">
            <a:extLst>
              <a:ext uri="{FF2B5EF4-FFF2-40B4-BE49-F238E27FC236}">
                <a16:creationId xmlns:a16="http://schemas.microsoft.com/office/drawing/2014/main" id="{85450A8C-4731-4D4C-9B2A-B789AAFDC92D}"/>
              </a:ext>
            </a:extLst>
          </p:cNvPr>
          <p:cNvSpPr>
            <a:spLocks noGrp="1"/>
          </p:cNvSpPr>
          <p:nvPr>
            <p:ph idx="1"/>
          </p:nvPr>
        </p:nvSpPr>
        <p:spPr>
          <a:xfrm>
            <a:off x="838200" y="1676400"/>
            <a:ext cx="7772400" cy="4114800"/>
          </a:xfrm>
        </p:spPr>
        <p:txBody>
          <a:bodyPr/>
          <a:lstStyle/>
          <a:p>
            <a:pPr marL="0" indent="0">
              <a:buNone/>
            </a:pPr>
            <a:r>
              <a:rPr lang="en-US" dirty="0"/>
              <a:t>Disadvantages:</a:t>
            </a:r>
          </a:p>
          <a:p>
            <a:r>
              <a:rPr lang="en-US" sz="2200" dirty="0"/>
              <a:t>It does not allow for tracking the actual dates services were performed and purchases.</a:t>
            </a:r>
          </a:p>
          <a:p>
            <a:r>
              <a:rPr lang="en-US" sz="2200" dirty="0"/>
              <a:t>There are no accounts receivables or payables tracked and therefore can create difficulties for businesses that do not receive payment for services immediately or have outstanding bills yet to be paid.</a:t>
            </a:r>
          </a:p>
          <a:p>
            <a:r>
              <a:rPr lang="en-US" sz="2200" dirty="0"/>
              <a:t>Although cash basis is more simplistic, it may also limit you from making more predictive decisions for your business</a:t>
            </a:r>
            <a:r>
              <a:rPr lang="en-US" sz="2400" dirty="0"/>
              <a:t>.</a:t>
            </a:r>
          </a:p>
          <a:p>
            <a:endParaRPr lang="en-US" dirty="0"/>
          </a:p>
        </p:txBody>
      </p:sp>
      <p:sp>
        <p:nvSpPr>
          <p:cNvPr id="4" name="Slide Number Placeholder 3">
            <a:extLst>
              <a:ext uri="{FF2B5EF4-FFF2-40B4-BE49-F238E27FC236}">
                <a16:creationId xmlns:a16="http://schemas.microsoft.com/office/drawing/2014/main" id="{AC62B608-E63E-4324-A892-03AD5891711B}"/>
              </a:ext>
            </a:extLst>
          </p:cNvPr>
          <p:cNvSpPr>
            <a:spLocks noGrp="1"/>
          </p:cNvSpPr>
          <p:nvPr>
            <p:ph type="sldNum" sz="quarter" idx="11"/>
          </p:nvPr>
        </p:nvSpPr>
        <p:spPr/>
        <p:txBody>
          <a:bodyPr/>
          <a:lstStyle/>
          <a:p>
            <a:fld id="{577DD440-26DC-438A-B349-0525BBF3E3D8}" type="slidenum">
              <a:rPr lang="en-US" smtClean="0"/>
              <a:pPr/>
              <a:t>12</a:t>
            </a:fld>
            <a:endParaRPr lang="en-US" dirty="0"/>
          </a:p>
        </p:txBody>
      </p:sp>
      <p:pic>
        <p:nvPicPr>
          <p:cNvPr id="5" name="Picture 4">
            <a:extLst>
              <a:ext uri="{FF2B5EF4-FFF2-40B4-BE49-F238E27FC236}">
                <a16:creationId xmlns:a16="http://schemas.microsoft.com/office/drawing/2014/main" id="{CF471EFA-FA7E-4B11-860F-990905040D5E}"/>
              </a:ext>
            </a:extLst>
          </p:cNvPr>
          <p:cNvPicPr>
            <a:picLocks noChangeAspect="1"/>
          </p:cNvPicPr>
          <p:nvPr/>
        </p:nvPicPr>
        <p:blipFill>
          <a:blip r:embed="rId2"/>
          <a:stretch>
            <a:fillRect/>
          </a:stretch>
        </p:blipFill>
        <p:spPr>
          <a:xfrm>
            <a:off x="496455" y="703912"/>
            <a:ext cx="5638800" cy="1030576"/>
          </a:xfrm>
          <a:prstGeom prst="rect">
            <a:avLst/>
          </a:prstGeom>
        </p:spPr>
      </p:pic>
    </p:spTree>
    <p:extLst>
      <p:ext uri="{BB962C8B-B14F-4D97-AF65-F5344CB8AC3E}">
        <p14:creationId xmlns:p14="http://schemas.microsoft.com/office/powerpoint/2010/main" val="1657428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4C4B8D-F470-41C4-AA87-CE5FBC8355F6}"/>
              </a:ext>
            </a:extLst>
          </p:cNvPr>
          <p:cNvSpPr>
            <a:spLocks noGrp="1"/>
          </p:cNvSpPr>
          <p:nvPr>
            <p:ph idx="1"/>
          </p:nvPr>
        </p:nvSpPr>
        <p:spPr>
          <a:xfrm>
            <a:off x="810490" y="1600200"/>
            <a:ext cx="7772400" cy="4114800"/>
          </a:xfrm>
        </p:spPr>
        <p:txBody>
          <a:bodyPr/>
          <a:lstStyle/>
          <a:p>
            <a:pPr marL="0" indent="0">
              <a:buNone/>
            </a:pPr>
            <a:r>
              <a:rPr lang="en-US" dirty="0"/>
              <a:t>Advantages:</a:t>
            </a:r>
          </a:p>
          <a:p>
            <a:r>
              <a:rPr lang="en-US" sz="2200" dirty="0"/>
              <a:t>Shows the true time value of money and how the business is performing.  Allows for effective financial management and monitoring activities.</a:t>
            </a:r>
          </a:p>
          <a:p>
            <a:r>
              <a:rPr lang="en-US" sz="2200" dirty="0"/>
              <a:t>Provides a better picture of a company’s financial position at a point in time . Assets that are earned are reported at same time as liabilities are incurred.  (AKA the matching principle)</a:t>
            </a:r>
          </a:p>
          <a:p>
            <a:endParaRPr lang="en-US" dirty="0"/>
          </a:p>
        </p:txBody>
      </p:sp>
      <p:sp>
        <p:nvSpPr>
          <p:cNvPr id="4" name="Slide Number Placeholder 3">
            <a:extLst>
              <a:ext uri="{FF2B5EF4-FFF2-40B4-BE49-F238E27FC236}">
                <a16:creationId xmlns:a16="http://schemas.microsoft.com/office/drawing/2014/main" id="{1D805EE6-8DCE-4553-8F2B-057A3E2877B4}"/>
              </a:ext>
            </a:extLst>
          </p:cNvPr>
          <p:cNvSpPr>
            <a:spLocks noGrp="1"/>
          </p:cNvSpPr>
          <p:nvPr>
            <p:ph type="sldNum" sz="quarter" idx="11"/>
          </p:nvPr>
        </p:nvSpPr>
        <p:spPr/>
        <p:txBody>
          <a:bodyPr/>
          <a:lstStyle/>
          <a:p>
            <a:fld id="{577DD440-26DC-438A-B349-0525BBF3E3D8}" type="slidenum">
              <a:rPr lang="en-US" smtClean="0"/>
              <a:pPr/>
              <a:t>13</a:t>
            </a:fld>
            <a:endParaRPr lang="en-US" dirty="0"/>
          </a:p>
        </p:txBody>
      </p:sp>
      <p:sp>
        <p:nvSpPr>
          <p:cNvPr id="5" name="Rectangle 4">
            <a:extLst>
              <a:ext uri="{FF2B5EF4-FFF2-40B4-BE49-F238E27FC236}">
                <a16:creationId xmlns:a16="http://schemas.microsoft.com/office/drawing/2014/main" id="{1270609D-B0FD-4E06-A581-8BF6FC7FC573}"/>
              </a:ext>
            </a:extLst>
          </p:cNvPr>
          <p:cNvSpPr/>
          <p:nvPr/>
        </p:nvSpPr>
        <p:spPr>
          <a:xfrm>
            <a:off x="810490" y="119271"/>
            <a:ext cx="5976316" cy="707886"/>
          </a:xfrm>
          <a:prstGeom prst="rect">
            <a:avLst/>
          </a:prstGeom>
        </p:spPr>
        <p:txBody>
          <a:bodyPr wrap="none">
            <a:spAutoFit/>
          </a:bodyPr>
          <a:lstStyle/>
          <a:p>
            <a:r>
              <a:rPr lang="en-US" sz="4000" dirty="0">
                <a:solidFill>
                  <a:srgbClr val="002A54"/>
                </a:solidFill>
                <a:latin typeface="+mj-lt"/>
                <a:ea typeface="+mj-ea"/>
                <a:cs typeface="+mj-cs"/>
              </a:rPr>
              <a:t>Cash</a:t>
            </a:r>
            <a:r>
              <a:rPr lang="en-US" sz="4000" dirty="0">
                <a:solidFill>
                  <a:schemeClr val="bg2"/>
                </a:solidFill>
                <a:latin typeface="Arial Rounded MT Bold" panose="020F0704030504030204" pitchFamily="34" charset="0"/>
              </a:rPr>
              <a:t> </a:t>
            </a:r>
            <a:r>
              <a:rPr lang="en-US" sz="4000" dirty="0">
                <a:solidFill>
                  <a:srgbClr val="002A54"/>
                </a:solidFill>
                <a:latin typeface="+mj-lt"/>
                <a:ea typeface="+mj-ea"/>
                <a:cs typeface="+mj-cs"/>
              </a:rPr>
              <a:t>vs. Accrual</a:t>
            </a:r>
            <a:r>
              <a:rPr lang="en-US" sz="4000" dirty="0">
                <a:solidFill>
                  <a:schemeClr val="bg2"/>
                </a:solidFill>
                <a:latin typeface="Arial Rounded MT Bold" panose="020F0704030504030204" pitchFamily="34" charset="0"/>
              </a:rPr>
              <a:t> </a:t>
            </a:r>
            <a:r>
              <a:rPr lang="en-US" sz="4000" dirty="0">
                <a:solidFill>
                  <a:srgbClr val="002A54"/>
                </a:solidFill>
                <a:latin typeface="+mj-lt"/>
                <a:ea typeface="+mj-ea"/>
                <a:cs typeface="+mj-cs"/>
              </a:rPr>
              <a:t>Accounting</a:t>
            </a:r>
          </a:p>
        </p:txBody>
      </p:sp>
      <p:pic>
        <p:nvPicPr>
          <p:cNvPr id="6" name="Picture 5">
            <a:extLst>
              <a:ext uri="{FF2B5EF4-FFF2-40B4-BE49-F238E27FC236}">
                <a16:creationId xmlns:a16="http://schemas.microsoft.com/office/drawing/2014/main" id="{97EF0710-3823-44A8-B3FE-2D97775943E1}"/>
              </a:ext>
            </a:extLst>
          </p:cNvPr>
          <p:cNvPicPr>
            <a:picLocks noChangeAspect="1"/>
          </p:cNvPicPr>
          <p:nvPr/>
        </p:nvPicPr>
        <p:blipFill>
          <a:blip r:embed="rId2"/>
          <a:stretch>
            <a:fillRect/>
          </a:stretch>
        </p:blipFill>
        <p:spPr>
          <a:xfrm>
            <a:off x="524165" y="762000"/>
            <a:ext cx="4495799" cy="941094"/>
          </a:xfrm>
          <a:prstGeom prst="rect">
            <a:avLst/>
          </a:prstGeom>
        </p:spPr>
      </p:pic>
    </p:spTree>
    <p:extLst>
      <p:ext uri="{BB962C8B-B14F-4D97-AF65-F5344CB8AC3E}">
        <p14:creationId xmlns:p14="http://schemas.microsoft.com/office/powerpoint/2010/main" val="3031631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A8075B-0BC1-4A58-8B62-B11EF828D157}"/>
              </a:ext>
            </a:extLst>
          </p:cNvPr>
          <p:cNvSpPr>
            <a:spLocks noGrp="1"/>
          </p:cNvSpPr>
          <p:nvPr>
            <p:ph idx="1"/>
          </p:nvPr>
        </p:nvSpPr>
        <p:spPr/>
        <p:txBody>
          <a:bodyPr/>
          <a:lstStyle/>
          <a:p>
            <a:pPr marL="0" indent="0">
              <a:buNone/>
            </a:pPr>
            <a:r>
              <a:rPr lang="en-US" dirty="0"/>
              <a:t>Disadvantages:</a:t>
            </a:r>
          </a:p>
          <a:p>
            <a:r>
              <a:rPr lang="en-US" sz="2200" dirty="0"/>
              <a:t>Difficult</a:t>
            </a:r>
          </a:p>
          <a:p>
            <a:r>
              <a:rPr lang="en-US" sz="2200" dirty="0"/>
              <a:t>Requires more judgement</a:t>
            </a:r>
          </a:p>
          <a:p>
            <a:r>
              <a:rPr lang="en-US" sz="2200" dirty="0"/>
              <a:t>May require estimating amounts of timing of financial events</a:t>
            </a:r>
          </a:p>
          <a:p>
            <a:endParaRPr lang="en-US" dirty="0"/>
          </a:p>
        </p:txBody>
      </p:sp>
      <p:sp>
        <p:nvSpPr>
          <p:cNvPr id="4" name="Slide Number Placeholder 3">
            <a:extLst>
              <a:ext uri="{FF2B5EF4-FFF2-40B4-BE49-F238E27FC236}">
                <a16:creationId xmlns:a16="http://schemas.microsoft.com/office/drawing/2014/main" id="{3AEA1242-775F-46B5-91A0-BFDAF58D6AFF}"/>
              </a:ext>
            </a:extLst>
          </p:cNvPr>
          <p:cNvSpPr>
            <a:spLocks noGrp="1"/>
          </p:cNvSpPr>
          <p:nvPr>
            <p:ph type="sldNum" sz="quarter" idx="11"/>
          </p:nvPr>
        </p:nvSpPr>
        <p:spPr/>
        <p:txBody>
          <a:bodyPr/>
          <a:lstStyle/>
          <a:p>
            <a:fld id="{577DD440-26DC-438A-B349-0525BBF3E3D8}" type="slidenum">
              <a:rPr lang="en-US" smtClean="0"/>
              <a:pPr/>
              <a:t>14</a:t>
            </a:fld>
            <a:endParaRPr lang="en-US" dirty="0"/>
          </a:p>
        </p:txBody>
      </p:sp>
      <p:sp>
        <p:nvSpPr>
          <p:cNvPr id="6" name="Rectangle 5">
            <a:extLst>
              <a:ext uri="{FF2B5EF4-FFF2-40B4-BE49-F238E27FC236}">
                <a16:creationId xmlns:a16="http://schemas.microsoft.com/office/drawing/2014/main" id="{26145328-A335-46B0-A47E-F96280993558}"/>
              </a:ext>
            </a:extLst>
          </p:cNvPr>
          <p:cNvSpPr/>
          <p:nvPr/>
        </p:nvSpPr>
        <p:spPr>
          <a:xfrm>
            <a:off x="838200" y="25400"/>
            <a:ext cx="6934200" cy="707886"/>
          </a:xfrm>
          <a:prstGeom prst="rect">
            <a:avLst/>
          </a:prstGeom>
        </p:spPr>
        <p:txBody>
          <a:bodyPr wrap="square">
            <a:spAutoFit/>
          </a:bodyPr>
          <a:lstStyle/>
          <a:p>
            <a:pPr lvl="0"/>
            <a:r>
              <a:rPr lang="en-US" sz="4000" dirty="0">
                <a:solidFill>
                  <a:srgbClr val="002A54"/>
                </a:solidFill>
                <a:latin typeface="TradeGothic"/>
                <a:cs typeface="Times New Roman"/>
              </a:rPr>
              <a:t>Cash</a:t>
            </a:r>
            <a:r>
              <a:rPr lang="en-US" sz="4000" dirty="0">
                <a:solidFill>
                  <a:srgbClr val="B7C1EB"/>
                </a:solidFill>
                <a:latin typeface="Arial Rounded MT Bold" panose="020F0704030504030204" pitchFamily="34" charset="0"/>
              </a:rPr>
              <a:t> </a:t>
            </a:r>
            <a:r>
              <a:rPr lang="en-US" sz="4000" dirty="0">
                <a:solidFill>
                  <a:srgbClr val="002A54"/>
                </a:solidFill>
                <a:latin typeface="TradeGothic"/>
                <a:cs typeface="Times New Roman"/>
              </a:rPr>
              <a:t>vs. Accrual</a:t>
            </a:r>
            <a:r>
              <a:rPr lang="en-US" sz="4000" dirty="0">
                <a:solidFill>
                  <a:srgbClr val="B7C1EB"/>
                </a:solidFill>
                <a:latin typeface="Arial Rounded MT Bold" panose="020F0704030504030204" pitchFamily="34" charset="0"/>
              </a:rPr>
              <a:t> </a:t>
            </a:r>
            <a:r>
              <a:rPr lang="en-US" sz="4000" dirty="0">
                <a:solidFill>
                  <a:srgbClr val="002A54"/>
                </a:solidFill>
                <a:latin typeface="TradeGothic"/>
                <a:cs typeface="Times New Roman"/>
              </a:rPr>
              <a:t>Accounting</a:t>
            </a:r>
          </a:p>
        </p:txBody>
      </p:sp>
      <p:pic>
        <p:nvPicPr>
          <p:cNvPr id="7" name="Picture 6">
            <a:extLst>
              <a:ext uri="{FF2B5EF4-FFF2-40B4-BE49-F238E27FC236}">
                <a16:creationId xmlns:a16="http://schemas.microsoft.com/office/drawing/2014/main" id="{6C514E34-2376-47BE-8F6C-A7CFA8FA6683}"/>
              </a:ext>
            </a:extLst>
          </p:cNvPr>
          <p:cNvPicPr>
            <a:picLocks noChangeAspect="1"/>
          </p:cNvPicPr>
          <p:nvPr/>
        </p:nvPicPr>
        <p:blipFill>
          <a:blip r:embed="rId2"/>
          <a:stretch>
            <a:fillRect/>
          </a:stretch>
        </p:blipFill>
        <p:spPr>
          <a:xfrm>
            <a:off x="609600" y="685800"/>
            <a:ext cx="5029200" cy="1052750"/>
          </a:xfrm>
          <a:prstGeom prst="rect">
            <a:avLst/>
          </a:prstGeom>
        </p:spPr>
      </p:pic>
    </p:spTree>
    <p:extLst>
      <p:ext uri="{BB962C8B-B14F-4D97-AF65-F5344CB8AC3E}">
        <p14:creationId xmlns:p14="http://schemas.microsoft.com/office/powerpoint/2010/main" val="3148541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sz="4000" dirty="0"/>
              <a:t>Other Financial Issues</a:t>
            </a:r>
          </a:p>
        </p:txBody>
      </p:sp>
      <p:sp>
        <p:nvSpPr>
          <p:cNvPr id="70659" name="Rectangle 3" descr="Rectangle: Click to edit Master text styles&#10;Second level&#10;Third level&#10;Fourth level&#10;Fifth level"/>
          <p:cNvSpPr>
            <a:spLocks noGrp="1" noChangeArrowheads="1"/>
          </p:cNvSpPr>
          <p:nvPr>
            <p:ph type="body" idx="1"/>
          </p:nvPr>
        </p:nvSpPr>
        <p:spPr>
          <a:xfrm>
            <a:off x="838200" y="1524000"/>
            <a:ext cx="7772400" cy="4495800"/>
          </a:xfrm>
        </p:spPr>
        <p:txBody>
          <a:bodyPr/>
          <a:lstStyle/>
          <a:p>
            <a:pPr>
              <a:lnSpc>
                <a:spcPct val="90000"/>
              </a:lnSpc>
              <a:buFont typeface="Wingdings" pitchFamily="2" charset="2"/>
              <a:buChar char="q"/>
            </a:pPr>
            <a:endParaRPr lang="en-US" dirty="0"/>
          </a:p>
          <a:p>
            <a:pPr>
              <a:lnSpc>
                <a:spcPct val="90000"/>
              </a:lnSpc>
              <a:buFont typeface="Wingdings" pitchFamily="2" charset="2"/>
              <a:buChar char="q"/>
            </a:pPr>
            <a:r>
              <a:rPr lang="en-US" dirty="0"/>
              <a:t> Are we in compliance with our funding sources?</a:t>
            </a:r>
          </a:p>
          <a:p>
            <a:pPr>
              <a:lnSpc>
                <a:spcPct val="90000"/>
              </a:lnSpc>
              <a:buFont typeface="Wingdings" pitchFamily="2" charset="2"/>
              <a:buChar char="q"/>
            </a:pPr>
            <a:r>
              <a:rPr lang="en-US" dirty="0"/>
              <a:t> Any major capital expenditures anticipated?</a:t>
            </a:r>
          </a:p>
          <a:p>
            <a:pPr>
              <a:lnSpc>
                <a:spcPct val="90000"/>
              </a:lnSpc>
              <a:buFont typeface="Wingdings" pitchFamily="2" charset="2"/>
              <a:buChar char="q"/>
            </a:pPr>
            <a:r>
              <a:rPr lang="en-US" dirty="0"/>
              <a:t> Any anticipated cash flow issues currently or at year end?</a:t>
            </a:r>
          </a:p>
          <a:p>
            <a:pPr marL="0" indent="0">
              <a:lnSpc>
                <a:spcPct val="90000"/>
              </a:lnSpc>
              <a:buNone/>
            </a:pPr>
            <a:endParaRPr lang="en-US" dirty="0"/>
          </a:p>
          <a:p>
            <a:pPr marL="0" indent="0">
              <a:lnSpc>
                <a:spcPct val="90000"/>
              </a:lnSpc>
              <a:buNone/>
            </a:pPr>
            <a:endParaRPr lang="en-US" dirty="0"/>
          </a:p>
          <a:p>
            <a:pPr lvl="2">
              <a:lnSpc>
                <a:spcPct val="90000"/>
              </a:lnSpc>
              <a:buClr>
                <a:srgbClr val="005685"/>
              </a:buClr>
              <a:buSzTx/>
              <a:buFont typeface="Wingdings" pitchFamily="2" charset="2"/>
              <a:buNone/>
            </a:pPr>
            <a:endParaRPr lang="en-US" dirty="0">
              <a:solidFill>
                <a:schemeClr val="tx1"/>
              </a:solidFill>
            </a:endParaRPr>
          </a:p>
        </p:txBody>
      </p:sp>
      <p:sp>
        <p:nvSpPr>
          <p:cNvPr id="5" name="Slide Number Placeholder 4"/>
          <p:cNvSpPr>
            <a:spLocks noGrp="1"/>
          </p:cNvSpPr>
          <p:nvPr>
            <p:ph type="sldNum" sz="quarter" idx="11"/>
          </p:nvPr>
        </p:nvSpPr>
        <p:spPr/>
        <p:txBody>
          <a:bodyPr/>
          <a:lstStyle/>
          <a:p>
            <a:r>
              <a:rPr lang="en-US" dirty="0"/>
              <a:t>15</a:t>
            </a:r>
          </a:p>
        </p:txBody>
      </p:sp>
    </p:spTree>
    <p:extLst>
      <p:ext uri="{BB962C8B-B14F-4D97-AF65-F5344CB8AC3E}">
        <p14:creationId xmlns:p14="http://schemas.microsoft.com/office/powerpoint/2010/main" val="1631883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sz="4000" dirty="0"/>
              <a:t>Resources for NPO’s</a:t>
            </a:r>
          </a:p>
        </p:txBody>
      </p:sp>
      <p:sp>
        <p:nvSpPr>
          <p:cNvPr id="77827" name="Rectangle 3"/>
          <p:cNvSpPr>
            <a:spLocks noChangeArrowheads="1"/>
          </p:cNvSpPr>
          <p:nvPr/>
        </p:nvSpPr>
        <p:spPr bwMode="auto">
          <a:xfrm>
            <a:off x="762000" y="1676400"/>
            <a:ext cx="7315200" cy="3816429"/>
          </a:xfrm>
          <a:prstGeom prst="rect">
            <a:avLst/>
          </a:prstGeom>
          <a:noFill/>
          <a:ln w="9525">
            <a:noFill/>
            <a:miter lim="800000"/>
            <a:headEnd/>
            <a:tailEnd/>
          </a:ln>
          <a:effectLst/>
        </p:spPr>
        <p:txBody>
          <a:bodyPr>
            <a:spAutoFit/>
          </a:bodyPr>
          <a:lstStyle/>
          <a:p>
            <a:pPr lvl="1">
              <a:lnSpc>
                <a:spcPct val="90000"/>
              </a:lnSpc>
              <a:spcBef>
                <a:spcPct val="50000"/>
              </a:spcBef>
              <a:buClr>
                <a:srgbClr val="005685"/>
              </a:buClr>
              <a:buSzPct val="90000"/>
              <a:buFont typeface="Wingdings" pitchFamily="2" charset="2"/>
              <a:buChar char="q"/>
            </a:pPr>
            <a:r>
              <a:rPr lang="en-US" sz="2000" dirty="0">
                <a:solidFill>
                  <a:srgbClr val="002A54"/>
                </a:solidFill>
                <a:latin typeface="TradeGothic" pitchFamily="2" charset="0"/>
              </a:rPr>
              <a:t> AICPA Nonprofit Audit Committee Toolkit </a:t>
            </a:r>
            <a:r>
              <a:rPr lang="en-US" sz="2000" u="sng" dirty="0">
                <a:solidFill>
                  <a:schemeClr val="hlink"/>
                </a:solidFill>
                <a:latin typeface="TradeGothic" pitchFamily="2" charset="0"/>
              </a:rPr>
              <a:t>www.cpa2biz.com</a:t>
            </a:r>
          </a:p>
          <a:p>
            <a:pPr lvl="1">
              <a:lnSpc>
                <a:spcPct val="90000"/>
              </a:lnSpc>
              <a:spcBef>
                <a:spcPct val="50000"/>
              </a:spcBef>
              <a:buClr>
                <a:srgbClr val="005685"/>
              </a:buClr>
              <a:buFont typeface="Wingdings" pitchFamily="2" charset="2"/>
              <a:buChar char="q"/>
            </a:pPr>
            <a:r>
              <a:rPr lang="en-US" sz="2000" dirty="0">
                <a:solidFill>
                  <a:srgbClr val="002A54"/>
                </a:solidFill>
                <a:latin typeface="TradeGothic" pitchFamily="2" charset="0"/>
              </a:rPr>
              <a:t> NYS AG’s Website </a:t>
            </a:r>
            <a:r>
              <a:rPr lang="en-US" sz="2000" dirty="0">
                <a:solidFill>
                  <a:srgbClr val="002A54"/>
                </a:solidFill>
                <a:latin typeface="TradeGothic" pitchFamily="2" charset="0"/>
                <a:hlinkClick r:id="rId3"/>
              </a:rPr>
              <a:t>www.charitiesnys.com</a:t>
            </a:r>
            <a:r>
              <a:rPr lang="en-US" sz="2000" dirty="0">
                <a:solidFill>
                  <a:srgbClr val="002A54"/>
                </a:solidFill>
                <a:latin typeface="TradeGothic" pitchFamily="2" charset="0"/>
              </a:rPr>
              <a:t> </a:t>
            </a:r>
          </a:p>
          <a:p>
            <a:pPr lvl="1">
              <a:lnSpc>
                <a:spcPct val="90000"/>
              </a:lnSpc>
              <a:spcBef>
                <a:spcPct val="50000"/>
              </a:spcBef>
              <a:buClr>
                <a:srgbClr val="005685"/>
              </a:buClr>
              <a:buFont typeface="Wingdings" pitchFamily="2" charset="2"/>
              <a:buChar char="q"/>
            </a:pPr>
            <a:r>
              <a:rPr lang="en-US" sz="2000" dirty="0">
                <a:solidFill>
                  <a:srgbClr val="002A54"/>
                </a:solidFill>
                <a:latin typeface="TradeGothic" pitchFamily="2" charset="0"/>
              </a:rPr>
              <a:t> Guidestar </a:t>
            </a:r>
            <a:r>
              <a:rPr lang="en-US" sz="2000" u="sng" dirty="0">
                <a:solidFill>
                  <a:schemeClr val="hlink"/>
                </a:solidFill>
                <a:latin typeface="TradeGothic" pitchFamily="2" charset="0"/>
              </a:rPr>
              <a:t>www.guidestar.org</a:t>
            </a:r>
          </a:p>
          <a:p>
            <a:pPr lvl="1">
              <a:lnSpc>
                <a:spcPct val="90000"/>
              </a:lnSpc>
              <a:spcBef>
                <a:spcPct val="50000"/>
              </a:spcBef>
              <a:buClr>
                <a:srgbClr val="005685"/>
              </a:buClr>
              <a:buFont typeface="Wingdings" pitchFamily="2" charset="2"/>
              <a:buChar char="q"/>
            </a:pPr>
            <a:r>
              <a:rPr lang="en-US" sz="2000" dirty="0">
                <a:solidFill>
                  <a:srgbClr val="002A54"/>
                </a:solidFill>
                <a:latin typeface="TradeGothic" pitchFamily="2" charset="0"/>
              </a:rPr>
              <a:t> Boardsource </a:t>
            </a:r>
            <a:r>
              <a:rPr lang="en-US" sz="2000" dirty="0">
                <a:solidFill>
                  <a:srgbClr val="002A54"/>
                </a:solidFill>
                <a:latin typeface="TradeGothic" pitchFamily="2" charset="0"/>
                <a:hlinkClick r:id="rId4"/>
              </a:rPr>
              <a:t>www.boardsource.org</a:t>
            </a:r>
            <a:endParaRPr lang="en-US" sz="2000" dirty="0">
              <a:solidFill>
                <a:srgbClr val="002A54"/>
              </a:solidFill>
              <a:latin typeface="TradeGothic" pitchFamily="2" charset="0"/>
            </a:endParaRPr>
          </a:p>
          <a:p>
            <a:pPr lvl="1">
              <a:lnSpc>
                <a:spcPct val="90000"/>
              </a:lnSpc>
              <a:spcBef>
                <a:spcPct val="50000"/>
              </a:spcBef>
              <a:buClr>
                <a:srgbClr val="005685"/>
              </a:buClr>
              <a:buFont typeface="Wingdings" pitchFamily="2" charset="2"/>
              <a:buChar char="q"/>
            </a:pPr>
            <a:r>
              <a:rPr lang="en-US" sz="2000" dirty="0">
                <a:solidFill>
                  <a:srgbClr val="002A54"/>
                </a:solidFill>
                <a:latin typeface="TradeGothic" pitchFamily="2" charset="0"/>
              </a:rPr>
              <a:t> Association of Certified Fraud Examiners </a:t>
            </a:r>
            <a:r>
              <a:rPr lang="en-US" sz="2000" dirty="0">
                <a:solidFill>
                  <a:srgbClr val="002A54"/>
                </a:solidFill>
                <a:latin typeface="TradeGothic" pitchFamily="2" charset="0"/>
                <a:hlinkClick r:id="rId5"/>
              </a:rPr>
              <a:t>www.cfenet.com</a:t>
            </a:r>
            <a:endParaRPr lang="en-US" sz="2000" dirty="0">
              <a:solidFill>
                <a:srgbClr val="002A54"/>
              </a:solidFill>
              <a:latin typeface="TradeGothic" pitchFamily="2" charset="0"/>
            </a:endParaRPr>
          </a:p>
          <a:p>
            <a:pPr lvl="1">
              <a:lnSpc>
                <a:spcPct val="90000"/>
              </a:lnSpc>
              <a:spcBef>
                <a:spcPct val="50000"/>
              </a:spcBef>
              <a:buClr>
                <a:srgbClr val="005685"/>
              </a:buClr>
              <a:buFont typeface="Wingdings" pitchFamily="2" charset="2"/>
              <a:buChar char="q"/>
            </a:pPr>
            <a:r>
              <a:rPr lang="en-US" sz="2000" dirty="0">
                <a:solidFill>
                  <a:srgbClr val="002A54"/>
                </a:solidFill>
                <a:latin typeface="TradeGothic" pitchFamily="2" charset="0"/>
              </a:rPr>
              <a:t> Association of Audit Committee Members </a:t>
            </a:r>
            <a:r>
              <a:rPr lang="en-US" sz="2000" dirty="0">
                <a:solidFill>
                  <a:srgbClr val="002A54"/>
                </a:solidFill>
                <a:latin typeface="TradeGothic" pitchFamily="2" charset="0"/>
                <a:hlinkClick r:id="rId6"/>
              </a:rPr>
              <a:t>www.aacmi.org</a:t>
            </a:r>
            <a:endParaRPr lang="en-US" sz="2000" dirty="0">
              <a:solidFill>
                <a:srgbClr val="002A54"/>
              </a:solidFill>
              <a:latin typeface="TradeGothic" pitchFamily="2" charset="0"/>
            </a:endParaRPr>
          </a:p>
          <a:p>
            <a:pPr lvl="1">
              <a:lnSpc>
                <a:spcPct val="90000"/>
              </a:lnSpc>
              <a:spcBef>
                <a:spcPct val="50000"/>
              </a:spcBef>
              <a:buClr>
                <a:srgbClr val="005685"/>
              </a:buClr>
              <a:buFont typeface="Wingdings" pitchFamily="2" charset="2"/>
              <a:buChar char="q"/>
            </a:pPr>
            <a:r>
              <a:rPr lang="en-US" sz="2000" dirty="0">
                <a:solidFill>
                  <a:srgbClr val="002A54"/>
                </a:solidFill>
                <a:latin typeface="TradeGothic" pitchFamily="2" charset="0"/>
              </a:rPr>
              <a:t> IRS </a:t>
            </a:r>
            <a:r>
              <a:rPr lang="en-US" sz="2000" dirty="0">
                <a:solidFill>
                  <a:srgbClr val="002A54"/>
                </a:solidFill>
                <a:latin typeface="TradeGothic" pitchFamily="2" charset="0"/>
                <a:hlinkClick r:id="rId7"/>
              </a:rPr>
              <a:t>www.irs.ustreas.gov/charities/index.html</a:t>
            </a:r>
            <a:endParaRPr lang="en-US" sz="2000" dirty="0">
              <a:solidFill>
                <a:srgbClr val="002A54"/>
              </a:solidFill>
              <a:latin typeface="TradeGothic" pitchFamily="2" charset="0"/>
            </a:endParaRPr>
          </a:p>
          <a:p>
            <a:pPr lvl="1">
              <a:lnSpc>
                <a:spcPct val="90000"/>
              </a:lnSpc>
              <a:spcBef>
                <a:spcPct val="50000"/>
              </a:spcBef>
              <a:buClr>
                <a:srgbClr val="005685"/>
              </a:buClr>
              <a:buFont typeface="Wingdings" pitchFamily="2" charset="2"/>
              <a:buChar char="q"/>
            </a:pPr>
            <a:r>
              <a:rPr lang="en-US" sz="2000" dirty="0">
                <a:solidFill>
                  <a:srgbClr val="002A54"/>
                </a:solidFill>
                <a:latin typeface="TradeGothic" pitchFamily="2" charset="0"/>
              </a:rPr>
              <a:t>Propel Nonprofits </a:t>
            </a:r>
            <a:r>
              <a:rPr lang="en-US" sz="2000" dirty="0">
                <a:solidFill>
                  <a:srgbClr val="002A54"/>
                </a:solidFill>
                <a:latin typeface="TradeGothic" pitchFamily="2" charset="0"/>
                <a:hlinkClick r:id="rId8"/>
              </a:rPr>
              <a:t>www.propelnonprofits.org</a:t>
            </a:r>
            <a:endParaRPr lang="en-US" sz="2000" dirty="0">
              <a:solidFill>
                <a:srgbClr val="002A54"/>
              </a:solidFill>
              <a:latin typeface="TradeGothic" pitchFamily="2" charset="0"/>
            </a:endParaRPr>
          </a:p>
          <a:p>
            <a:pPr lvl="1">
              <a:lnSpc>
                <a:spcPct val="90000"/>
              </a:lnSpc>
              <a:spcBef>
                <a:spcPct val="50000"/>
              </a:spcBef>
              <a:buClr>
                <a:srgbClr val="005685"/>
              </a:buClr>
              <a:buFont typeface="Wingdings" pitchFamily="2" charset="2"/>
              <a:buNone/>
            </a:pPr>
            <a:endParaRPr lang="en-US" sz="2000" dirty="0">
              <a:solidFill>
                <a:srgbClr val="002A54"/>
              </a:solidFill>
              <a:latin typeface="TradeGothic" pitchFamily="2" charset="0"/>
            </a:endParaRPr>
          </a:p>
        </p:txBody>
      </p:sp>
      <p:sp>
        <p:nvSpPr>
          <p:cNvPr id="5" name="Slide Number Placeholder 4"/>
          <p:cNvSpPr>
            <a:spLocks noGrp="1"/>
          </p:cNvSpPr>
          <p:nvPr>
            <p:ph type="sldNum" sz="quarter" idx="11"/>
          </p:nvPr>
        </p:nvSpPr>
        <p:spPr/>
        <p:txBody>
          <a:bodyPr/>
          <a:lstStyle/>
          <a:p>
            <a:r>
              <a:rPr lang="en-US" dirty="0"/>
              <a:t>16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pPr eaLnBrk="1" hangingPunct="1"/>
            <a:r>
              <a:rPr lang="en-US" sz="4000" dirty="0"/>
              <a:t>The Basics of Nonprofits – </a:t>
            </a:r>
            <a:br>
              <a:rPr lang="en-US" sz="4000" dirty="0"/>
            </a:br>
            <a:r>
              <a:rPr lang="en-US" sz="4000" dirty="0"/>
              <a:t>How They Differ From For-Profits</a:t>
            </a:r>
          </a:p>
        </p:txBody>
      </p:sp>
      <p:sp>
        <p:nvSpPr>
          <p:cNvPr id="8196" name="Rectangle 3" descr="Rectangle: Click to edit Master text styles&#10;Second level&#10;Third level&#10;Fourth level&#10;Fifth level"/>
          <p:cNvSpPr>
            <a:spLocks noGrp="1" noChangeArrowheads="1"/>
          </p:cNvSpPr>
          <p:nvPr>
            <p:ph type="body" sz="half" idx="1"/>
          </p:nvPr>
        </p:nvSpPr>
        <p:spPr>
          <a:xfrm>
            <a:off x="762000" y="1828800"/>
            <a:ext cx="3733800" cy="4267200"/>
          </a:xfrm>
        </p:spPr>
        <p:txBody>
          <a:bodyPr/>
          <a:lstStyle/>
          <a:p>
            <a:pPr algn="ctr" eaLnBrk="1" hangingPunct="1">
              <a:lnSpc>
                <a:spcPct val="90000"/>
              </a:lnSpc>
              <a:buFont typeface="Wingdings" pitchFamily="2" charset="2"/>
              <a:buNone/>
            </a:pPr>
            <a:r>
              <a:rPr lang="en-US" sz="2200" u="sng" dirty="0"/>
              <a:t>NPOs</a:t>
            </a:r>
          </a:p>
          <a:p>
            <a:pPr eaLnBrk="1" hangingPunct="1">
              <a:lnSpc>
                <a:spcPct val="90000"/>
              </a:lnSpc>
            </a:pPr>
            <a:r>
              <a:rPr lang="en-US" sz="1800" dirty="0"/>
              <a:t>Broad spectrum of services and programs</a:t>
            </a:r>
          </a:p>
          <a:p>
            <a:pPr eaLnBrk="1" hangingPunct="1">
              <a:lnSpc>
                <a:spcPct val="90000"/>
              </a:lnSpc>
            </a:pPr>
            <a:r>
              <a:rPr lang="en-US" sz="1800" dirty="0"/>
              <a:t>Fulfill public charitable mission</a:t>
            </a:r>
          </a:p>
          <a:p>
            <a:pPr eaLnBrk="1" hangingPunct="1">
              <a:lnSpc>
                <a:spcPct val="90000"/>
              </a:lnSpc>
            </a:pPr>
            <a:r>
              <a:rPr lang="en-US" sz="1800" dirty="0"/>
              <a:t>Over 1.5 million in the US including religious organizations</a:t>
            </a:r>
          </a:p>
          <a:p>
            <a:pPr eaLnBrk="1" hangingPunct="1">
              <a:lnSpc>
                <a:spcPct val="90000"/>
              </a:lnSpc>
            </a:pPr>
            <a:r>
              <a:rPr lang="en-US" sz="1800" dirty="0"/>
              <a:t>Donations can be tax-deductible</a:t>
            </a:r>
          </a:p>
          <a:p>
            <a:pPr eaLnBrk="1" hangingPunct="1">
              <a:lnSpc>
                <a:spcPct val="90000"/>
              </a:lnSpc>
            </a:pPr>
            <a:r>
              <a:rPr lang="en-US" sz="1800" dirty="0"/>
              <a:t>Board generally controls</a:t>
            </a:r>
          </a:p>
          <a:p>
            <a:pPr eaLnBrk="1" hangingPunct="1">
              <a:lnSpc>
                <a:spcPct val="90000"/>
              </a:lnSpc>
            </a:pPr>
            <a:r>
              <a:rPr lang="en-US" sz="1800" dirty="0"/>
              <a:t>Exempt from most, but not all, taxes</a:t>
            </a:r>
          </a:p>
          <a:p>
            <a:pPr eaLnBrk="1" hangingPunct="1">
              <a:lnSpc>
                <a:spcPct val="90000"/>
              </a:lnSpc>
            </a:pPr>
            <a:r>
              <a:rPr lang="en-US" sz="1800" dirty="0"/>
              <a:t>Profits are called surplus or increase in net assets</a:t>
            </a:r>
          </a:p>
          <a:p>
            <a:pPr eaLnBrk="1" hangingPunct="1">
              <a:lnSpc>
                <a:spcPct val="90000"/>
              </a:lnSpc>
              <a:buFont typeface="Wingdings" pitchFamily="2" charset="2"/>
              <a:buNone/>
            </a:pPr>
            <a:endParaRPr lang="en-US" sz="2000" dirty="0"/>
          </a:p>
        </p:txBody>
      </p:sp>
      <p:sp>
        <p:nvSpPr>
          <p:cNvPr id="8197" name="Rectangle 4" descr="Rectangle: Click to edit Master text styles&#10;Second level&#10;Third level&#10;Fourth level&#10;Fifth level"/>
          <p:cNvSpPr>
            <a:spLocks noGrp="1" noChangeArrowheads="1"/>
          </p:cNvSpPr>
          <p:nvPr>
            <p:ph type="body" sz="half" idx="2"/>
          </p:nvPr>
        </p:nvSpPr>
        <p:spPr>
          <a:xfrm>
            <a:off x="4495800" y="1828800"/>
            <a:ext cx="3657600" cy="4419600"/>
          </a:xfrm>
        </p:spPr>
        <p:txBody>
          <a:bodyPr/>
          <a:lstStyle/>
          <a:p>
            <a:pPr algn="ctr" eaLnBrk="1" hangingPunct="1">
              <a:lnSpc>
                <a:spcPct val="90000"/>
              </a:lnSpc>
              <a:buFont typeface="Wingdings" pitchFamily="2" charset="2"/>
              <a:buNone/>
            </a:pPr>
            <a:r>
              <a:rPr lang="en-US" sz="2200" u="sng" dirty="0"/>
              <a:t>For-Profits</a:t>
            </a:r>
          </a:p>
          <a:p>
            <a:pPr eaLnBrk="1" hangingPunct="1">
              <a:lnSpc>
                <a:spcPct val="90000"/>
              </a:lnSpc>
            </a:pPr>
            <a:r>
              <a:rPr lang="en-US" sz="1800" dirty="0"/>
              <a:t>Segregated by industry sectors</a:t>
            </a:r>
          </a:p>
          <a:p>
            <a:pPr eaLnBrk="1" hangingPunct="1">
              <a:lnSpc>
                <a:spcPct val="90000"/>
              </a:lnSpc>
            </a:pPr>
            <a:r>
              <a:rPr lang="en-US" sz="1800" dirty="0"/>
              <a:t>Profits benefit shareholders and owners/executives</a:t>
            </a:r>
          </a:p>
          <a:p>
            <a:pPr eaLnBrk="1" hangingPunct="1">
              <a:lnSpc>
                <a:spcPct val="90000"/>
              </a:lnSpc>
            </a:pPr>
            <a:r>
              <a:rPr lang="en-US" sz="1800" dirty="0"/>
              <a:t>Millions of entities, LLC’s, LLP’s, Partnerships, Sole Proprietors, Corporations, Trusts, etc.</a:t>
            </a:r>
          </a:p>
          <a:p>
            <a:pPr eaLnBrk="1" hangingPunct="1">
              <a:lnSpc>
                <a:spcPct val="90000"/>
              </a:lnSpc>
            </a:pPr>
            <a:r>
              <a:rPr lang="en-US" sz="1800" dirty="0"/>
              <a:t>Shareholders have the final say</a:t>
            </a:r>
          </a:p>
          <a:p>
            <a:pPr eaLnBrk="1" hangingPunct="1">
              <a:lnSpc>
                <a:spcPct val="90000"/>
              </a:lnSpc>
            </a:pPr>
            <a:r>
              <a:rPr lang="en-US" sz="1800" dirty="0"/>
              <a:t>Capital contributions/ investment returns are taxable</a:t>
            </a:r>
          </a:p>
          <a:p>
            <a:pPr eaLnBrk="1" hangingPunct="1">
              <a:lnSpc>
                <a:spcPct val="90000"/>
              </a:lnSpc>
            </a:pPr>
            <a:r>
              <a:rPr lang="en-US" sz="1800" dirty="0"/>
              <a:t>Subject to most Federal, State, and local taxes</a:t>
            </a:r>
          </a:p>
          <a:p>
            <a:pPr eaLnBrk="1" hangingPunct="1">
              <a:lnSpc>
                <a:spcPct val="90000"/>
              </a:lnSpc>
            </a:pPr>
            <a:r>
              <a:rPr lang="en-US" sz="1800" dirty="0"/>
              <a:t>Profits are called Net Income</a:t>
            </a:r>
          </a:p>
        </p:txBody>
      </p:sp>
      <p:sp>
        <p:nvSpPr>
          <p:cNvPr id="12" name="Slide Number Placeholder 11"/>
          <p:cNvSpPr>
            <a:spLocks noGrp="1"/>
          </p:cNvSpPr>
          <p:nvPr>
            <p:ph type="sldNum" sz="quarter" idx="11"/>
          </p:nvPr>
        </p:nvSpPr>
        <p:spPr/>
        <p:txBody>
          <a:bodyPr/>
          <a:lstStyle/>
          <a:p>
            <a:fld id="{62B30BCD-5D54-4024-B8DB-7935651DE45F}"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en-US" sz="4000" dirty="0"/>
              <a:t>The Basic Differences in </a:t>
            </a:r>
            <a:br>
              <a:rPr lang="en-US" sz="4000" dirty="0"/>
            </a:br>
            <a:r>
              <a:rPr lang="en-US" sz="4000" dirty="0"/>
              <a:t>Financial Statements</a:t>
            </a:r>
          </a:p>
        </p:txBody>
      </p:sp>
      <p:sp>
        <p:nvSpPr>
          <p:cNvPr id="9220" name="Rectangle 3" descr="Rectangle: Click to edit Master text styles&#10;Second level&#10;Third level&#10;Fourth level&#10;Fifth level"/>
          <p:cNvSpPr>
            <a:spLocks noGrp="1" noChangeArrowheads="1"/>
          </p:cNvSpPr>
          <p:nvPr>
            <p:ph type="body" sz="half" idx="1"/>
          </p:nvPr>
        </p:nvSpPr>
        <p:spPr>
          <a:xfrm>
            <a:off x="609600" y="1524000"/>
            <a:ext cx="3810000" cy="4114800"/>
          </a:xfrm>
        </p:spPr>
        <p:txBody>
          <a:bodyPr/>
          <a:lstStyle/>
          <a:p>
            <a:pPr algn="ctr" eaLnBrk="1" hangingPunct="1">
              <a:lnSpc>
                <a:spcPct val="90000"/>
              </a:lnSpc>
              <a:buFont typeface="Wingdings" pitchFamily="2" charset="2"/>
              <a:buNone/>
            </a:pPr>
            <a:r>
              <a:rPr lang="en-US" sz="2400" u="sng" dirty="0"/>
              <a:t>NPOs</a:t>
            </a:r>
          </a:p>
          <a:p>
            <a:pPr eaLnBrk="1" hangingPunct="1">
              <a:lnSpc>
                <a:spcPct val="90000"/>
              </a:lnSpc>
            </a:pPr>
            <a:r>
              <a:rPr lang="en-US" sz="2000" dirty="0"/>
              <a:t>Statement of Financial Position – Assets, Liabilities, and Net Assets</a:t>
            </a:r>
          </a:p>
          <a:p>
            <a:pPr eaLnBrk="1" hangingPunct="1">
              <a:lnSpc>
                <a:spcPct val="90000"/>
              </a:lnSpc>
            </a:pPr>
            <a:r>
              <a:rPr lang="en-US" sz="2000" dirty="0"/>
              <a:t>Statement of Activities or Revenues and Expenses</a:t>
            </a:r>
          </a:p>
          <a:p>
            <a:pPr eaLnBrk="1" hangingPunct="1">
              <a:lnSpc>
                <a:spcPct val="90000"/>
              </a:lnSpc>
            </a:pPr>
            <a:r>
              <a:rPr lang="en-US" sz="2000" dirty="0"/>
              <a:t>Statement of Cash Flows</a:t>
            </a:r>
          </a:p>
          <a:p>
            <a:pPr eaLnBrk="1" hangingPunct="1">
              <a:lnSpc>
                <a:spcPct val="90000"/>
              </a:lnSpc>
            </a:pPr>
            <a:r>
              <a:rPr lang="en-US" sz="2000" dirty="0"/>
              <a:t>Statement of Functional Expenses by Program, may include revenue by program as well</a:t>
            </a:r>
          </a:p>
          <a:p>
            <a:pPr eaLnBrk="1" hangingPunct="1">
              <a:lnSpc>
                <a:spcPct val="90000"/>
              </a:lnSpc>
            </a:pPr>
            <a:r>
              <a:rPr lang="en-US" sz="2000" dirty="0"/>
              <a:t>Change in Net Assets are included in Statement of Activities</a:t>
            </a:r>
          </a:p>
        </p:txBody>
      </p:sp>
      <p:sp>
        <p:nvSpPr>
          <p:cNvPr id="9221" name="Rectangle 4" descr="Rectangle: Click to edit Master text styles&#10;Second level&#10;Third level&#10;Fourth level&#10;Fifth level"/>
          <p:cNvSpPr>
            <a:spLocks noGrp="1" noChangeArrowheads="1"/>
          </p:cNvSpPr>
          <p:nvPr>
            <p:ph type="body" sz="half" idx="2"/>
          </p:nvPr>
        </p:nvSpPr>
        <p:spPr>
          <a:xfrm>
            <a:off x="4572000" y="1524000"/>
            <a:ext cx="3810000" cy="4114800"/>
          </a:xfrm>
        </p:spPr>
        <p:txBody>
          <a:bodyPr/>
          <a:lstStyle/>
          <a:p>
            <a:pPr algn="ctr" eaLnBrk="1" hangingPunct="1">
              <a:lnSpc>
                <a:spcPct val="90000"/>
              </a:lnSpc>
              <a:buFont typeface="Wingdings" pitchFamily="2" charset="2"/>
              <a:buNone/>
            </a:pPr>
            <a:r>
              <a:rPr lang="en-US" sz="2400" u="sng" dirty="0"/>
              <a:t>For-Profits</a:t>
            </a:r>
          </a:p>
          <a:p>
            <a:pPr eaLnBrk="1" hangingPunct="1">
              <a:lnSpc>
                <a:spcPct val="90000"/>
              </a:lnSpc>
            </a:pPr>
            <a:r>
              <a:rPr lang="en-US" sz="2000" dirty="0"/>
              <a:t>Balance Sheet – Assets, Liabilities, and Stockholders’/Owner’s Equity</a:t>
            </a:r>
          </a:p>
          <a:p>
            <a:pPr eaLnBrk="1" hangingPunct="1">
              <a:lnSpc>
                <a:spcPct val="90000"/>
              </a:lnSpc>
            </a:pPr>
            <a:r>
              <a:rPr lang="en-US" sz="2000" dirty="0"/>
              <a:t>Income Statement</a:t>
            </a:r>
          </a:p>
          <a:p>
            <a:pPr eaLnBrk="1" hangingPunct="1">
              <a:lnSpc>
                <a:spcPct val="90000"/>
              </a:lnSpc>
            </a:pPr>
            <a:endParaRPr lang="en-US" sz="2000" dirty="0"/>
          </a:p>
          <a:p>
            <a:pPr eaLnBrk="1" hangingPunct="1">
              <a:lnSpc>
                <a:spcPct val="90000"/>
              </a:lnSpc>
            </a:pPr>
            <a:r>
              <a:rPr lang="en-US" sz="2000" dirty="0"/>
              <a:t>Statement of Cash Flows</a:t>
            </a:r>
          </a:p>
          <a:p>
            <a:pPr eaLnBrk="1" hangingPunct="1">
              <a:lnSpc>
                <a:spcPct val="90000"/>
              </a:lnSpc>
            </a:pPr>
            <a:r>
              <a:rPr lang="en-US" sz="2000" dirty="0"/>
              <a:t>No comparable statement, generally information is in footnotes or supplemental schedules</a:t>
            </a:r>
          </a:p>
          <a:p>
            <a:pPr eaLnBrk="1" hangingPunct="1">
              <a:lnSpc>
                <a:spcPct val="90000"/>
              </a:lnSpc>
            </a:pPr>
            <a:r>
              <a:rPr lang="en-US" sz="2000" dirty="0"/>
              <a:t>Statement of Change in Stockholders’/Owner’s Equity</a:t>
            </a:r>
          </a:p>
          <a:p>
            <a:pPr eaLnBrk="1" hangingPunct="1">
              <a:lnSpc>
                <a:spcPct val="90000"/>
              </a:lnSpc>
            </a:pPr>
            <a:endParaRPr lang="en-US" sz="2000" dirty="0"/>
          </a:p>
        </p:txBody>
      </p:sp>
      <p:sp>
        <p:nvSpPr>
          <p:cNvPr id="7" name="Slide Number Placeholder 6"/>
          <p:cNvSpPr>
            <a:spLocks noGrp="1"/>
          </p:cNvSpPr>
          <p:nvPr>
            <p:ph type="sldNum" sz="quarter" idx="11"/>
          </p:nvPr>
        </p:nvSpPr>
        <p:spPr/>
        <p:txBody>
          <a:bodyPr/>
          <a:lstStyle/>
          <a:p>
            <a:fld id="{62B30BCD-5D54-4024-B8DB-7935651DE45F}"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6"/>
          <p:cNvSpPr>
            <a:spLocks noGrp="1" noChangeArrowheads="1"/>
          </p:cNvSpPr>
          <p:nvPr>
            <p:ph type="title"/>
          </p:nvPr>
        </p:nvSpPr>
        <p:spPr/>
        <p:txBody>
          <a:bodyPr/>
          <a:lstStyle/>
          <a:p>
            <a:r>
              <a:rPr lang="en-US" sz="4000" dirty="0"/>
              <a:t>Balance Sheet</a:t>
            </a:r>
          </a:p>
        </p:txBody>
      </p:sp>
      <p:sp>
        <p:nvSpPr>
          <p:cNvPr id="12292" name="Rectangle 7"/>
          <p:cNvSpPr>
            <a:spLocks noGrp="1" noChangeArrowheads="1"/>
          </p:cNvSpPr>
          <p:nvPr>
            <p:ph type="body" idx="1"/>
          </p:nvPr>
        </p:nvSpPr>
        <p:spPr/>
        <p:txBody>
          <a:bodyPr/>
          <a:lstStyle/>
          <a:p>
            <a:r>
              <a:rPr lang="en-US" dirty="0"/>
              <a:t>A point in time report</a:t>
            </a:r>
          </a:p>
          <a:p>
            <a:r>
              <a:rPr lang="en-US" dirty="0"/>
              <a:t>Summarizes assets, liabilities and net assets</a:t>
            </a:r>
          </a:p>
          <a:p>
            <a:r>
              <a:rPr lang="en-US" dirty="0"/>
              <a:t>Assets – liabilities = net assets</a:t>
            </a:r>
          </a:p>
        </p:txBody>
      </p:sp>
      <p:sp>
        <p:nvSpPr>
          <p:cNvPr id="6" name="Slide Number Placeholder 5"/>
          <p:cNvSpPr>
            <a:spLocks noGrp="1"/>
          </p:cNvSpPr>
          <p:nvPr>
            <p:ph type="sldNum" sz="quarter" idx="11"/>
          </p:nvPr>
        </p:nvSpPr>
        <p:spPr/>
        <p:txBody>
          <a:bodyPr/>
          <a:lstStyle/>
          <a:p>
            <a:fld id="{2528D40A-483D-4464-A033-F92B9FCA4C50}" type="slidenum">
              <a:rPr lang="en-US" smtClean="0"/>
              <a:pPr/>
              <a:t>4</a:t>
            </a:fld>
            <a:endParaRPr lang="en-US" dirty="0"/>
          </a:p>
        </p:txBody>
      </p:sp>
    </p:spTree>
    <p:extLst>
      <p:ext uri="{BB962C8B-B14F-4D97-AF65-F5344CB8AC3E}">
        <p14:creationId xmlns:p14="http://schemas.microsoft.com/office/powerpoint/2010/main" val="1702868996"/>
      </p:ext>
    </p:extLst>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a:xfrm>
            <a:off x="7010400" y="6248400"/>
            <a:ext cx="1905000" cy="457200"/>
          </a:xfrm>
          <a:prstGeom prst="rect">
            <a:avLst/>
          </a:prstGeom>
        </p:spPr>
        <p:txBody>
          <a:bodyPr/>
          <a:lstStyle/>
          <a:p>
            <a:pPr>
              <a:defRPr/>
            </a:pPr>
            <a:fld id="{74398A0C-1E21-4463-B3D7-7567B6567343}" type="slidenum">
              <a:rPr lang="en-US"/>
              <a:pPr>
                <a:defRPr/>
              </a:pPr>
              <a:t>5</a:t>
            </a:fld>
            <a:endParaRPr lang="en-US" dirty="0"/>
          </a:p>
        </p:txBody>
      </p:sp>
      <p:sp>
        <p:nvSpPr>
          <p:cNvPr id="13315" name="Rectangle 2"/>
          <p:cNvSpPr>
            <a:spLocks noGrp="1" noChangeArrowheads="1"/>
          </p:cNvSpPr>
          <p:nvPr>
            <p:ph type="title"/>
          </p:nvPr>
        </p:nvSpPr>
        <p:spPr/>
        <p:txBody>
          <a:bodyPr/>
          <a:lstStyle/>
          <a:p>
            <a:pPr eaLnBrk="1" hangingPunct="1"/>
            <a:r>
              <a:rPr lang="en-US" sz="4000" dirty="0"/>
              <a:t>Balance Sheet (continued)</a:t>
            </a:r>
          </a:p>
        </p:txBody>
      </p:sp>
      <p:sp>
        <p:nvSpPr>
          <p:cNvPr id="13316" name="Rectangle 3"/>
          <p:cNvSpPr>
            <a:spLocks noGrp="1" noChangeArrowheads="1"/>
          </p:cNvSpPr>
          <p:nvPr>
            <p:ph type="body" idx="1"/>
          </p:nvPr>
        </p:nvSpPr>
        <p:spPr/>
        <p:txBody>
          <a:bodyPr/>
          <a:lstStyle/>
          <a:p>
            <a:pPr eaLnBrk="1" hangingPunct="1"/>
            <a:r>
              <a:rPr lang="en-US" dirty="0"/>
              <a:t>Assets: Things you own that will provide value into the future.</a:t>
            </a:r>
          </a:p>
          <a:p>
            <a:pPr eaLnBrk="1" hangingPunct="1"/>
            <a:r>
              <a:rPr lang="en-US" dirty="0"/>
              <a:t>Liabilities: Amounts owed to others.</a:t>
            </a:r>
          </a:p>
          <a:p>
            <a:pPr eaLnBrk="1" hangingPunct="1"/>
            <a:r>
              <a:rPr lang="en-US" dirty="0"/>
              <a:t>Net assets: The difference between assets and liabilities.</a:t>
            </a:r>
          </a:p>
          <a:p>
            <a:pPr eaLnBrk="1" hangingPunct="1"/>
            <a:endParaRPr lang="en-US" dirty="0"/>
          </a:p>
        </p:txBody>
      </p:sp>
    </p:spTree>
    <p:extLst>
      <p:ext uri="{BB962C8B-B14F-4D97-AF65-F5344CB8AC3E}">
        <p14:creationId xmlns:p14="http://schemas.microsoft.com/office/powerpoint/2010/main" val="3126824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sz="4000" dirty="0"/>
              <a:t>Key Financial Indicators</a:t>
            </a:r>
          </a:p>
        </p:txBody>
      </p:sp>
      <p:sp>
        <p:nvSpPr>
          <p:cNvPr id="75779" name="Rectangle 3"/>
          <p:cNvSpPr>
            <a:spLocks noChangeArrowheads="1"/>
          </p:cNvSpPr>
          <p:nvPr/>
        </p:nvSpPr>
        <p:spPr bwMode="auto">
          <a:xfrm>
            <a:off x="685800" y="1752600"/>
            <a:ext cx="7924800" cy="3120854"/>
          </a:xfrm>
          <a:prstGeom prst="rect">
            <a:avLst/>
          </a:prstGeom>
          <a:noFill/>
          <a:ln w="9525">
            <a:noFill/>
            <a:miter lim="800000"/>
            <a:headEnd/>
            <a:tailEnd/>
          </a:ln>
          <a:effectLst/>
        </p:spPr>
        <p:txBody>
          <a:bodyPr>
            <a:spAutoFit/>
          </a:bodyPr>
          <a:lstStyle/>
          <a:p>
            <a:pPr lvl="1">
              <a:lnSpc>
                <a:spcPct val="90000"/>
              </a:lnSpc>
              <a:spcBef>
                <a:spcPct val="50000"/>
              </a:spcBef>
              <a:buClr>
                <a:srgbClr val="005685"/>
              </a:buClr>
              <a:buFont typeface="Wingdings" pitchFamily="2" charset="2"/>
              <a:buChar char="q"/>
            </a:pPr>
            <a:r>
              <a:rPr lang="en-US" sz="3200" dirty="0">
                <a:solidFill>
                  <a:srgbClr val="002A54"/>
                </a:solidFill>
                <a:latin typeface="TradeGothic" pitchFamily="2" charset="0"/>
              </a:rPr>
              <a:t>Key Account Balances – Balance Sheet</a:t>
            </a:r>
            <a:endParaRPr lang="en-US" sz="2000" dirty="0">
              <a:solidFill>
                <a:srgbClr val="002A54"/>
              </a:solidFill>
              <a:latin typeface="TradeGothic" pitchFamily="2" charset="0"/>
            </a:endParaRPr>
          </a:p>
          <a:p>
            <a:pPr lvl="2">
              <a:lnSpc>
                <a:spcPct val="90000"/>
              </a:lnSpc>
              <a:spcBef>
                <a:spcPct val="50000"/>
              </a:spcBef>
              <a:buClr>
                <a:srgbClr val="005685"/>
              </a:buClr>
              <a:buFont typeface="Wingdings" pitchFamily="2" charset="2"/>
              <a:buChar char="v"/>
            </a:pPr>
            <a:r>
              <a:rPr lang="en-US" sz="2000" dirty="0">
                <a:solidFill>
                  <a:srgbClr val="002A54"/>
                </a:solidFill>
                <a:latin typeface="TradeGothic" pitchFamily="2" charset="0"/>
              </a:rPr>
              <a:t> </a:t>
            </a:r>
            <a:r>
              <a:rPr lang="en-US" dirty="0">
                <a:solidFill>
                  <a:srgbClr val="002A54"/>
                </a:solidFill>
                <a:latin typeface="TradeGothic" pitchFamily="2" charset="0"/>
              </a:rPr>
              <a:t>Cash balance</a:t>
            </a:r>
          </a:p>
          <a:p>
            <a:pPr lvl="2">
              <a:lnSpc>
                <a:spcPct val="90000"/>
              </a:lnSpc>
              <a:spcBef>
                <a:spcPct val="50000"/>
              </a:spcBef>
              <a:buClr>
                <a:srgbClr val="005685"/>
              </a:buClr>
              <a:buFont typeface="Wingdings" pitchFamily="2" charset="2"/>
              <a:buChar char="v"/>
            </a:pPr>
            <a:r>
              <a:rPr lang="en-US" dirty="0">
                <a:solidFill>
                  <a:srgbClr val="002A54"/>
                </a:solidFill>
                <a:latin typeface="TradeGothic" pitchFamily="2" charset="0"/>
              </a:rPr>
              <a:t>Receivables</a:t>
            </a:r>
          </a:p>
          <a:p>
            <a:pPr lvl="2">
              <a:lnSpc>
                <a:spcPct val="90000"/>
              </a:lnSpc>
              <a:spcBef>
                <a:spcPct val="50000"/>
              </a:spcBef>
              <a:buClr>
                <a:srgbClr val="005685"/>
              </a:buClr>
              <a:buFont typeface="Wingdings" pitchFamily="2" charset="2"/>
              <a:buChar char="v"/>
            </a:pPr>
            <a:r>
              <a:rPr lang="en-US" sz="2000" dirty="0">
                <a:solidFill>
                  <a:srgbClr val="002A54"/>
                </a:solidFill>
                <a:latin typeface="TradeGothic" pitchFamily="2" charset="0"/>
              </a:rPr>
              <a:t> </a:t>
            </a:r>
            <a:r>
              <a:rPr lang="en-US" dirty="0">
                <a:solidFill>
                  <a:srgbClr val="002A54"/>
                </a:solidFill>
                <a:latin typeface="TradeGothic" pitchFamily="2" charset="0"/>
              </a:rPr>
              <a:t>Line-of-credit balance</a:t>
            </a:r>
          </a:p>
          <a:p>
            <a:pPr lvl="2">
              <a:lnSpc>
                <a:spcPct val="90000"/>
              </a:lnSpc>
              <a:spcBef>
                <a:spcPct val="50000"/>
              </a:spcBef>
              <a:buClr>
                <a:srgbClr val="005685"/>
              </a:buClr>
              <a:buFont typeface="Wingdings" pitchFamily="2" charset="2"/>
              <a:buChar char="v"/>
            </a:pPr>
            <a:r>
              <a:rPr lang="en-US" dirty="0">
                <a:solidFill>
                  <a:srgbClr val="002A54"/>
                </a:solidFill>
                <a:latin typeface="TradeGothic" pitchFamily="2" charset="0"/>
              </a:rPr>
              <a:t>Payables</a:t>
            </a:r>
          </a:p>
          <a:p>
            <a:pPr lvl="2">
              <a:lnSpc>
                <a:spcPct val="90000"/>
              </a:lnSpc>
              <a:spcBef>
                <a:spcPct val="50000"/>
              </a:spcBef>
              <a:buClr>
                <a:srgbClr val="005685"/>
              </a:buClr>
              <a:buFont typeface="Wingdings" pitchFamily="2" charset="2"/>
              <a:buChar char="v"/>
            </a:pPr>
            <a:r>
              <a:rPr lang="en-US" dirty="0">
                <a:solidFill>
                  <a:srgbClr val="002A54"/>
                </a:solidFill>
                <a:latin typeface="TradeGothic" pitchFamily="2" charset="0"/>
              </a:rPr>
              <a:t>Refundable Advances/Deferred Revenue</a:t>
            </a:r>
          </a:p>
        </p:txBody>
      </p:sp>
      <p:sp>
        <p:nvSpPr>
          <p:cNvPr id="5" name="Slide Number Placeholder 4"/>
          <p:cNvSpPr>
            <a:spLocks noGrp="1"/>
          </p:cNvSpPr>
          <p:nvPr>
            <p:ph type="sldNum" sz="quarter" idx="11"/>
          </p:nvPr>
        </p:nvSpPr>
        <p:spPr/>
        <p:txBody>
          <a:bodyPr/>
          <a:lstStyle/>
          <a:p>
            <a:fld id="{F137BA7B-6F7D-4AD0-BA3C-FAD323C7EED4}"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a:xfrm>
            <a:off x="7010400" y="6248400"/>
            <a:ext cx="1905000" cy="457200"/>
          </a:xfrm>
          <a:prstGeom prst="rect">
            <a:avLst/>
          </a:prstGeom>
        </p:spPr>
        <p:txBody>
          <a:bodyPr/>
          <a:lstStyle/>
          <a:p>
            <a:pPr>
              <a:defRPr/>
            </a:pPr>
            <a:r>
              <a:rPr lang="en-US" dirty="0"/>
              <a:t>7</a:t>
            </a:r>
          </a:p>
        </p:txBody>
      </p:sp>
      <p:sp>
        <p:nvSpPr>
          <p:cNvPr id="15363" name="Rectangle 6"/>
          <p:cNvSpPr>
            <a:spLocks noGrp="1" noChangeArrowheads="1"/>
          </p:cNvSpPr>
          <p:nvPr>
            <p:ph type="title"/>
          </p:nvPr>
        </p:nvSpPr>
        <p:spPr/>
        <p:txBody>
          <a:bodyPr/>
          <a:lstStyle/>
          <a:p>
            <a:pPr eaLnBrk="1" hangingPunct="1"/>
            <a:r>
              <a:rPr lang="en-US" sz="4000" dirty="0"/>
              <a:t>Statement of Activities </a:t>
            </a:r>
            <a:br>
              <a:rPr lang="en-US" sz="4000" dirty="0"/>
            </a:br>
            <a:r>
              <a:rPr lang="en-US" sz="4000" dirty="0"/>
              <a:t>and Changes in Net Assets</a:t>
            </a:r>
          </a:p>
        </p:txBody>
      </p:sp>
      <p:sp>
        <p:nvSpPr>
          <p:cNvPr id="15364" name="Rectangle 7"/>
          <p:cNvSpPr>
            <a:spLocks noGrp="1" noChangeArrowheads="1"/>
          </p:cNvSpPr>
          <p:nvPr>
            <p:ph type="body" idx="1"/>
          </p:nvPr>
        </p:nvSpPr>
        <p:spPr>
          <a:xfrm>
            <a:off x="838200" y="1905000"/>
            <a:ext cx="7772400" cy="4191000"/>
          </a:xfrm>
        </p:spPr>
        <p:txBody>
          <a:bodyPr/>
          <a:lstStyle/>
          <a:p>
            <a:pPr eaLnBrk="1" hangingPunct="1"/>
            <a:r>
              <a:rPr lang="en-US" dirty="0"/>
              <a:t>A cumulative report (year-to-date)</a:t>
            </a:r>
          </a:p>
          <a:p>
            <a:pPr eaLnBrk="1" hangingPunct="1"/>
            <a:r>
              <a:rPr lang="en-US" dirty="0"/>
              <a:t>Profit and loss statement</a:t>
            </a:r>
          </a:p>
          <a:p>
            <a:pPr eaLnBrk="1" hangingPunct="1"/>
            <a:r>
              <a:rPr lang="en-US" dirty="0"/>
              <a:t>Key Items</a:t>
            </a:r>
          </a:p>
          <a:p>
            <a:pPr lvl="1">
              <a:buFont typeface="Wingdings" panose="05000000000000000000" pitchFamily="2" charset="2"/>
              <a:buChar char="v"/>
            </a:pPr>
            <a:r>
              <a:rPr lang="en-US" dirty="0"/>
              <a:t>Revenues</a:t>
            </a:r>
          </a:p>
          <a:p>
            <a:pPr lvl="1">
              <a:buFont typeface="Wingdings" panose="05000000000000000000" pitchFamily="2" charset="2"/>
              <a:buChar char="v"/>
            </a:pPr>
            <a:r>
              <a:rPr lang="en-US" dirty="0"/>
              <a:t>Program expenses</a:t>
            </a:r>
          </a:p>
          <a:p>
            <a:pPr lvl="1">
              <a:buFont typeface="Wingdings" panose="05000000000000000000" pitchFamily="2" charset="2"/>
              <a:buChar char="v"/>
            </a:pPr>
            <a:r>
              <a:rPr lang="en-US" dirty="0"/>
              <a:t>Management &amp; general expenses</a:t>
            </a:r>
          </a:p>
          <a:p>
            <a:pPr lvl="1">
              <a:buFont typeface="Wingdings" panose="05000000000000000000" pitchFamily="2" charset="2"/>
              <a:buChar char="v"/>
            </a:pPr>
            <a:r>
              <a:rPr lang="en-US" dirty="0"/>
              <a:t>Fundraising expenses</a:t>
            </a:r>
          </a:p>
          <a:p>
            <a:pPr lvl="1">
              <a:buFont typeface="Wingdings" panose="05000000000000000000" pitchFamily="2" charset="2"/>
              <a:buChar char="v"/>
            </a:pPr>
            <a:r>
              <a:rPr lang="en-US" dirty="0"/>
              <a:t>Increase (Decrease) in Net Assets</a:t>
            </a:r>
          </a:p>
        </p:txBody>
      </p:sp>
    </p:spTree>
    <p:extLst>
      <p:ext uri="{BB962C8B-B14F-4D97-AF65-F5344CB8AC3E}">
        <p14:creationId xmlns:p14="http://schemas.microsoft.com/office/powerpoint/2010/main" val="939169190"/>
      </p:ext>
    </p:extLst>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4000" dirty="0"/>
              <a:t>Statement of Functional Expenses</a:t>
            </a:r>
          </a:p>
        </p:txBody>
      </p:sp>
      <p:sp>
        <p:nvSpPr>
          <p:cNvPr id="15363" name="Rectangle 3" descr="Rectangle: Click to edit Master text styles&#10;Second level&#10;Third level&#10;Fourth level&#10;Fifth level"/>
          <p:cNvSpPr>
            <a:spLocks noGrp="1" noChangeArrowheads="1"/>
          </p:cNvSpPr>
          <p:nvPr>
            <p:ph type="body" idx="1"/>
          </p:nvPr>
        </p:nvSpPr>
        <p:spPr>
          <a:xfrm>
            <a:off x="838200" y="1524000"/>
            <a:ext cx="7772400" cy="4267200"/>
          </a:xfrm>
        </p:spPr>
        <p:txBody>
          <a:bodyPr/>
          <a:lstStyle/>
          <a:p>
            <a:pPr lvl="1">
              <a:lnSpc>
                <a:spcPct val="90000"/>
              </a:lnSpc>
              <a:spcBef>
                <a:spcPct val="50000"/>
              </a:spcBef>
              <a:buClr>
                <a:srgbClr val="005685"/>
              </a:buClr>
              <a:buFont typeface="Wingdings" pitchFamily="2" charset="2"/>
              <a:buChar char="q"/>
            </a:pPr>
            <a:r>
              <a:rPr lang="en-US" sz="3200" dirty="0">
                <a:latin typeface="TradeGothic" pitchFamily="2" charset="0"/>
              </a:rPr>
              <a:t>Key Items</a:t>
            </a:r>
            <a:endParaRPr lang="en-US" sz="2000" dirty="0">
              <a:latin typeface="TradeGothic" pitchFamily="2" charset="0"/>
            </a:endParaRPr>
          </a:p>
          <a:p>
            <a:pPr lvl="2">
              <a:lnSpc>
                <a:spcPct val="90000"/>
              </a:lnSpc>
              <a:spcBef>
                <a:spcPct val="50000"/>
              </a:spcBef>
              <a:buClr>
                <a:srgbClr val="005685"/>
              </a:buClr>
              <a:buFont typeface="Wingdings" pitchFamily="2" charset="2"/>
              <a:buChar char="v"/>
            </a:pPr>
            <a:r>
              <a:rPr lang="en-US" sz="2000" dirty="0">
                <a:latin typeface="TradeGothic" pitchFamily="2" charset="0"/>
              </a:rPr>
              <a:t> </a:t>
            </a:r>
            <a:r>
              <a:rPr lang="en-US" dirty="0">
                <a:latin typeface="TradeGothic" pitchFamily="2" charset="0"/>
              </a:rPr>
              <a:t>Year over Year variance</a:t>
            </a:r>
          </a:p>
          <a:p>
            <a:pPr lvl="2">
              <a:lnSpc>
                <a:spcPct val="90000"/>
              </a:lnSpc>
              <a:spcBef>
                <a:spcPct val="50000"/>
              </a:spcBef>
              <a:buClr>
                <a:srgbClr val="005685"/>
              </a:buClr>
              <a:buFont typeface="Wingdings" pitchFamily="2" charset="2"/>
              <a:buChar char="v"/>
            </a:pPr>
            <a:r>
              <a:rPr lang="en-US" dirty="0">
                <a:latin typeface="TradeGothic" pitchFamily="2" charset="0"/>
              </a:rPr>
              <a:t> New/deleted programs</a:t>
            </a:r>
          </a:p>
          <a:p>
            <a:pPr lvl="2">
              <a:lnSpc>
                <a:spcPct val="90000"/>
              </a:lnSpc>
              <a:spcBef>
                <a:spcPct val="50000"/>
              </a:spcBef>
              <a:buClr>
                <a:srgbClr val="005685"/>
              </a:buClr>
              <a:buFont typeface="Wingdings" pitchFamily="2" charset="2"/>
              <a:buChar char="v"/>
            </a:pPr>
            <a:r>
              <a:rPr lang="en-US" sz="2000" dirty="0">
                <a:latin typeface="TradeGothic" pitchFamily="2" charset="0"/>
              </a:rPr>
              <a:t> </a:t>
            </a:r>
            <a:r>
              <a:rPr lang="en-US" dirty="0">
                <a:latin typeface="TradeGothic" pitchFamily="2" charset="0"/>
              </a:rPr>
              <a:t>Allocation methodology</a:t>
            </a:r>
          </a:p>
          <a:p>
            <a:pPr lvl="2">
              <a:lnSpc>
                <a:spcPct val="90000"/>
              </a:lnSpc>
              <a:spcBef>
                <a:spcPct val="50000"/>
              </a:spcBef>
              <a:buClr>
                <a:srgbClr val="005685"/>
              </a:buClr>
              <a:buFont typeface="Wingdings" pitchFamily="2" charset="2"/>
              <a:buChar char="v"/>
            </a:pPr>
            <a:endParaRPr lang="en-US" dirty="0">
              <a:latin typeface="TradeGothic" pitchFamily="2" charset="0"/>
            </a:endParaRPr>
          </a:p>
        </p:txBody>
      </p:sp>
      <p:sp>
        <p:nvSpPr>
          <p:cNvPr id="1536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radeGothic Light" pitchFamily="2" charset="0"/>
                <a:cs typeface="Times New Roman" pitchFamily="18" charset="0"/>
              </a:defRPr>
            </a:lvl1pPr>
            <a:lvl2pPr marL="742950" indent="-285750" eaLnBrk="0" hangingPunct="0">
              <a:defRPr sz="2400">
                <a:solidFill>
                  <a:schemeClr val="tx1"/>
                </a:solidFill>
                <a:latin typeface="TradeGothic Light" pitchFamily="2" charset="0"/>
                <a:cs typeface="Times New Roman" pitchFamily="18" charset="0"/>
              </a:defRPr>
            </a:lvl2pPr>
            <a:lvl3pPr marL="1143000" indent="-228600" eaLnBrk="0" hangingPunct="0">
              <a:defRPr sz="2400">
                <a:solidFill>
                  <a:schemeClr val="tx1"/>
                </a:solidFill>
                <a:latin typeface="TradeGothic Light" pitchFamily="2" charset="0"/>
                <a:cs typeface="Times New Roman" pitchFamily="18" charset="0"/>
              </a:defRPr>
            </a:lvl3pPr>
            <a:lvl4pPr marL="1600200" indent="-228600" eaLnBrk="0" hangingPunct="0">
              <a:defRPr sz="2400">
                <a:solidFill>
                  <a:schemeClr val="tx1"/>
                </a:solidFill>
                <a:latin typeface="TradeGothic Light" pitchFamily="2" charset="0"/>
                <a:cs typeface="Times New Roman" pitchFamily="18" charset="0"/>
              </a:defRPr>
            </a:lvl4pPr>
            <a:lvl5pPr marL="2057400" indent="-228600" eaLnBrk="0" hangingPunct="0">
              <a:defRPr sz="2400">
                <a:solidFill>
                  <a:schemeClr val="tx1"/>
                </a:solidFill>
                <a:latin typeface="TradeGothic Light" pitchFamily="2" charset="0"/>
                <a:cs typeface="Times New Roman" pitchFamily="18" charset="0"/>
              </a:defRPr>
            </a:lvl5pPr>
            <a:lvl6pPr marL="2514600" indent="-228600" eaLnBrk="0" fontAlgn="base" hangingPunct="0">
              <a:spcBef>
                <a:spcPct val="0"/>
              </a:spcBef>
              <a:spcAft>
                <a:spcPct val="0"/>
              </a:spcAft>
              <a:defRPr sz="2400">
                <a:solidFill>
                  <a:schemeClr val="tx1"/>
                </a:solidFill>
                <a:latin typeface="TradeGothic Light" pitchFamily="2" charset="0"/>
                <a:cs typeface="Times New Roman" pitchFamily="18" charset="0"/>
              </a:defRPr>
            </a:lvl6pPr>
            <a:lvl7pPr marL="2971800" indent="-228600" eaLnBrk="0" fontAlgn="base" hangingPunct="0">
              <a:spcBef>
                <a:spcPct val="0"/>
              </a:spcBef>
              <a:spcAft>
                <a:spcPct val="0"/>
              </a:spcAft>
              <a:defRPr sz="2400">
                <a:solidFill>
                  <a:schemeClr val="tx1"/>
                </a:solidFill>
                <a:latin typeface="TradeGothic Light" pitchFamily="2" charset="0"/>
                <a:cs typeface="Times New Roman" pitchFamily="18" charset="0"/>
              </a:defRPr>
            </a:lvl7pPr>
            <a:lvl8pPr marL="3429000" indent="-228600" eaLnBrk="0" fontAlgn="base" hangingPunct="0">
              <a:spcBef>
                <a:spcPct val="0"/>
              </a:spcBef>
              <a:spcAft>
                <a:spcPct val="0"/>
              </a:spcAft>
              <a:defRPr sz="2400">
                <a:solidFill>
                  <a:schemeClr val="tx1"/>
                </a:solidFill>
                <a:latin typeface="TradeGothic Light" pitchFamily="2" charset="0"/>
                <a:cs typeface="Times New Roman" pitchFamily="18" charset="0"/>
              </a:defRPr>
            </a:lvl8pPr>
            <a:lvl9pPr marL="3886200" indent="-228600" eaLnBrk="0" fontAlgn="base" hangingPunct="0">
              <a:spcBef>
                <a:spcPct val="0"/>
              </a:spcBef>
              <a:spcAft>
                <a:spcPct val="0"/>
              </a:spcAft>
              <a:defRPr sz="2400">
                <a:solidFill>
                  <a:schemeClr val="tx1"/>
                </a:solidFill>
                <a:latin typeface="TradeGothic Light" pitchFamily="2" charset="0"/>
                <a:cs typeface="Times New Roman" pitchFamily="18" charset="0"/>
              </a:defRPr>
            </a:lvl9pPr>
          </a:lstStyle>
          <a:p>
            <a:pPr eaLnBrk="1" hangingPunct="1"/>
            <a:r>
              <a:rPr lang="en-US" sz="1200" dirty="0">
                <a:solidFill>
                  <a:schemeClr val="bg1"/>
                </a:solidFill>
              </a:rPr>
              <a:t>8</a:t>
            </a:r>
          </a:p>
        </p:txBody>
      </p:sp>
    </p:spTree>
    <p:extLst>
      <p:ext uri="{BB962C8B-B14F-4D97-AF65-F5344CB8AC3E}">
        <p14:creationId xmlns:p14="http://schemas.microsoft.com/office/powerpoint/2010/main" val="2064600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sz="4000" dirty="0"/>
              <a:t>Statement of Cash Flows</a:t>
            </a:r>
          </a:p>
        </p:txBody>
      </p:sp>
      <p:sp>
        <p:nvSpPr>
          <p:cNvPr id="70659" name="Rectangle 3" descr="Rectangle: Click to edit Master text styles&#10;Second level&#10;Third level&#10;Fourth level&#10;Fifth level"/>
          <p:cNvSpPr>
            <a:spLocks noGrp="1" noChangeArrowheads="1"/>
          </p:cNvSpPr>
          <p:nvPr>
            <p:ph type="body" idx="1"/>
          </p:nvPr>
        </p:nvSpPr>
        <p:spPr>
          <a:xfrm>
            <a:off x="838200" y="1524000"/>
            <a:ext cx="7772400" cy="4495800"/>
          </a:xfrm>
        </p:spPr>
        <p:txBody>
          <a:bodyPr/>
          <a:lstStyle/>
          <a:p>
            <a:pPr>
              <a:lnSpc>
                <a:spcPct val="90000"/>
              </a:lnSpc>
              <a:buFont typeface="Wingdings" pitchFamily="2" charset="2"/>
              <a:buChar char="q"/>
            </a:pPr>
            <a:endParaRPr lang="en-US" dirty="0"/>
          </a:p>
          <a:p>
            <a:pPr>
              <a:lnSpc>
                <a:spcPct val="90000"/>
              </a:lnSpc>
              <a:buFont typeface="Wingdings" pitchFamily="2" charset="2"/>
              <a:buChar char="q"/>
            </a:pPr>
            <a:r>
              <a:rPr lang="en-US" dirty="0"/>
              <a:t> Key Items</a:t>
            </a:r>
          </a:p>
          <a:p>
            <a:pPr lvl="2">
              <a:lnSpc>
                <a:spcPct val="90000"/>
              </a:lnSpc>
              <a:buClr>
                <a:srgbClr val="005685"/>
              </a:buClr>
              <a:buSzTx/>
              <a:buFont typeface="Wingdings" pitchFamily="2" charset="2"/>
              <a:buChar char="v"/>
            </a:pPr>
            <a:r>
              <a:rPr lang="en-US" dirty="0"/>
              <a:t> Cash flows from Operating Activities</a:t>
            </a:r>
          </a:p>
          <a:p>
            <a:pPr lvl="2">
              <a:lnSpc>
                <a:spcPct val="90000"/>
              </a:lnSpc>
              <a:buClr>
                <a:srgbClr val="005685"/>
              </a:buClr>
              <a:buSzTx/>
              <a:buFont typeface="Wingdings" pitchFamily="2" charset="2"/>
              <a:buChar char="v"/>
            </a:pPr>
            <a:r>
              <a:rPr lang="en-US" dirty="0"/>
              <a:t> Cash flows from Investing Activities</a:t>
            </a:r>
          </a:p>
          <a:p>
            <a:pPr lvl="2">
              <a:lnSpc>
                <a:spcPct val="90000"/>
              </a:lnSpc>
              <a:buClr>
                <a:srgbClr val="005685"/>
              </a:buClr>
              <a:buSzTx/>
              <a:buFont typeface="Wingdings" pitchFamily="2" charset="2"/>
              <a:buChar char="v"/>
            </a:pPr>
            <a:r>
              <a:rPr lang="en-US" dirty="0"/>
              <a:t> Cash flows from Financing Activities</a:t>
            </a:r>
          </a:p>
          <a:p>
            <a:pPr marL="0" indent="0">
              <a:lnSpc>
                <a:spcPct val="90000"/>
              </a:lnSpc>
              <a:buNone/>
            </a:pPr>
            <a:endParaRPr lang="en-US" dirty="0"/>
          </a:p>
          <a:p>
            <a:pPr marL="0" indent="0">
              <a:lnSpc>
                <a:spcPct val="90000"/>
              </a:lnSpc>
              <a:buNone/>
            </a:pPr>
            <a:endParaRPr lang="en-US" dirty="0"/>
          </a:p>
          <a:p>
            <a:pPr lvl="2">
              <a:lnSpc>
                <a:spcPct val="90000"/>
              </a:lnSpc>
              <a:buClr>
                <a:srgbClr val="005685"/>
              </a:buClr>
              <a:buSzTx/>
              <a:buFont typeface="Wingdings" pitchFamily="2" charset="2"/>
              <a:buNone/>
            </a:pPr>
            <a:endParaRPr lang="en-US" dirty="0">
              <a:solidFill>
                <a:schemeClr val="tx1"/>
              </a:solidFill>
            </a:endParaRPr>
          </a:p>
        </p:txBody>
      </p:sp>
      <p:sp>
        <p:nvSpPr>
          <p:cNvPr id="5" name="Slide Number Placeholder 4"/>
          <p:cNvSpPr>
            <a:spLocks noGrp="1"/>
          </p:cNvSpPr>
          <p:nvPr>
            <p:ph type="sldNum" sz="quarter" idx="11"/>
          </p:nvPr>
        </p:nvSpPr>
        <p:spPr/>
        <p:txBody>
          <a:bodyPr/>
          <a:lstStyle/>
          <a:p>
            <a:r>
              <a:rPr lang="en-US" dirty="0"/>
              <a:t>9</a:t>
            </a:r>
          </a:p>
        </p:txBody>
      </p:sp>
    </p:spTree>
  </p:cSld>
  <p:clrMapOvr>
    <a:masterClrMapping/>
  </p:clrMapOvr>
</p:sld>
</file>

<file path=ppt/theme/theme1.xml><?xml version="1.0" encoding="utf-8"?>
<a:theme xmlns:a="http://schemas.openxmlformats.org/drawingml/2006/main" name="Blueprint">
  <a:themeElements>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Blueprint">
      <a:majorFont>
        <a:latin typeface="TradeGothic"/>
        <a:ea typeface=""/>
        <a:cs typeface="Times New Roman"/>
      </a:majorFont>
      <a:minorFont>
        <a:latin typeface="TradeGothic"/>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radeGothic Light" pitchFamily="2"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radeGothic Light" pitchFamily="2" charset="0"/>
            <a:cs typeface="Times New Roman" pitchFamily="18" charset="0"/>
          </a:defRPr>
        </a:defPPr>
      </a:lstStyle>
    </a:lnDef>
  </a:objectDefaults>
  <a:extraClrSchemeLst>
    <a:extraClrScheme>
      <a:clrScheme name="Blueprint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Blueprin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Blueprint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Blueprint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Blueprint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Blueprint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Blueprint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Designs\Blueprint.pot</Template>
  <TotalTime>2856</TotalTime>
  <Words>764</Words>
  <Application>Microsoft Office PowerPoint</Application>
  <PresentationFormat>On-screen Show (4:3)</PresentationFormat>
  <Paragraphs>140</Paragraphs>
  <Slides>16</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 Rounded MT Bold</vt:lpstr>
      <vt:lpstr>Times New Roman</vt:lpstr>
      <vt:lpstr>TradeGothic</vt:lpstr>
      <vt:lpstr>TradeGothic Light</vt:lpstr>
      <vt:lpstr>Wingdings</vt:lpstr>
      <vt:lpstr>Blueprint</vt:lpstr>
      <vt:lpstr>   Non-Profit Financial  Statements 101</vt:lpstr>
      <vt:lpstr>The Basics of Nonprofits –  How They Differ From For-Profits</vt:lpstr>
      <vt:lpstr>The Basic Differences in  Financial Statements</vt:lpstr>
      <vt:lpstr>Balance Sheet</vt:lpstr>
      <vt:lpstr>Balance Sheet (continued)</vt:lpstr>
      <vt:lpstr>Key Financial Indicators</vt:lpstr>
      <vt:lpstr>Statement of Activities  and Changes in Net Assets</vt:lpstr>
      <vt:lpstr>Statement of Functional Expenses</vt:lpstr>
      <vt:lpstr>Statement of Cash Flows</vt:lpstr>
      <vt:lpstr>Cash vs. Accrual Accounting</vt:lpstr>
      <vt:lpstr>PowerPoint Presentation</vt:lpstr>
      <vt:lpstr>Cash vs. Accrual Accounting </vt:lpstr>
      <vt:lpstr>PowerPoint Presentation</vt:lpstr>
      <vt:lpstr>PowerPoint Presentation</vt:lpstr>
      <vt:lpstr>Other Financial Issues</vt:lpstr>
      <vt:lpstr>Resources for NPO’s</vt:lpstr>
    </vt:vector>
  </TitlesOfParts>
  <Company>The Bonadio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Gretchen Stumme</dc:creator>
  <cp:lastModifiedBy>Stephen Turner</cp:lastModifiedBy>
  <cp:revision>140</cp:revision>
  <cp:lastPrinted>2019-06-24T13:47:02Z</cp:lastPrinted>
  <dcterms:created xsi:type="dcterms:W3CDTF">2006-06-14T15:33:34Z</dcterms:created>
  <dcterms:modified xsi:type="dcterms:W3CDTF">2019-07-12T17:56:59Z</dcterms:modified>
</cp:coreProperties>
</file>