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Lst>
  <p:sldSz cx="9144000" cy="5143500"/>
  <p:notesSz cx="6858000" cy="9144000"/>
  <p:defaultTextStyle>
    <a:lvl1pPr>
      <a:defRPr sz="1400">
        <a:latin typeface="Arial"/>
        <a:ea typeface="Arial"/>
        <a:cs typeface="Arial"/>
        <a:sym typeface="Arial"/>
      </a:defRPr>
    </a:lvl1pPr>
    <a:lvl2pPr>
      <a:defRPr sz="1400">
        <a:latin typeface="Arial"/>
        <a:ea typeface="Arial"/>
        <a:cs typeface="Arial"/>
        <a:sym typeface="Arial"/>
      </a:defRPr>
    </a:lvl2pPr>
    <a:lvl3pPr>
      <a:defRPr sz="1400">
        <a:latin typeface="Arial"/>
        <a:ea typeface="Arial"/>
        <a:cs typeface="Arial"/>
        <a:sym typeface="Arial"/>
      </a:defRPr>
    </a:lvl3pPr>
    <a:lvl4pPr>
      <a:defRPr sz="1400">
        <a:latin typeface="Arial"/>
        <a:ea typeface="Arial"/>
        <a:cs typeface="Arial"/>
        <a:sym typeface="Arial"/>
      </a:defRPr>
    </a:lvl4pPr>
    <a:lvl5pPr>
      <a:defRPr sz="1400">
        <a:latin typeface="Arial"/>
        <a:ea typeface="Arial"/>
        <a:cs typeface="Arial"/>
        <a:sym typeface="Arial"/>
      </a:defRPr>
    </a:lvl5pPr>
    <a:lvl6pPr>
      <a:defRPr sz="1400">
        <a:latin typeface="Arial"/>
        <a:ea typeface="Arial"/>
        <a:cs typeface="Arial"/>
        <a:sym typeface="Arial"/>
      </a:defRPr>
    </a:lvl6pPr>
    <a:lvl7pPr>
      <a:defRPr sz="1400">
        <a:latin typeface="Arial"/>
        <a:ea typeface="Arial"/>
        <a:cs typeface="Arial"/>
        <a:sym typeface="Arial"/>
      </a:defRPr>
    </a:lvl7pPr>
    <a:lvl8pPr>
      <a:defRPr sz="1400">
        <a:latin typeface="Arial"/>
        <a:ea typeface="Arial"/>
        <a:cs typeface="Arial"/>
        <a:sym typeface="Arial"/>
      </a:defRPr>
    </a:lvl8pPr>
    <a:lvl9pPr>
      <a:defRPr sz="1400">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b="def" i="def"/>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 styleId="{C7B018BB-80A7-4F77-B60F-C8B233D01FF8}"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b="def" i="def"/>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 styleId="{EEE7283C-3CF3-47DC-8721-378D4A62B228}"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b="def" i="def"/>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 styleId="{CF821DB8-F4EB-4A41-A1BA-3FCAFE7338EE}"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b="def" i="def"/>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 styleId="{33BA23B1-9221-436E-865A-0063620EA4FD}"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b="def" i="def"/>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 styleId="{2708684C-4D16-4618-839F-0558EEFCDFE6}"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b="def" i="def"/>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84"/>
          <p:cNvSpPr/>
          <p:nvPr>
            <p:ph type="sldImg"/>
          </p:nvPr>
        </p:nvSpPr>
        <p:spPr>
          <a:xfrm>
            <a:off x="1143000" y="685800"/>
            <a:ext cx="4572000" cy="3429000"/>
          </a:xfrm>
          <a:prstGeom prst="rect">
            <a:avLst/>
          </a:prstGeom>
        </p:spPr>
        <p:txBody>
          <a:bodyPr/>
          <a:lstStyle/>
          <a:p>
            <a:pPr lvl="0"/>
          </a:p>
        </p:txBody>
      </p:sp>
      <p:sp>
        <p:nvSpPr>
          <p:cNvPr id="85" name="Shape 85"/>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sldImg"/>
          </p:nvPr>
        </p:nvSpPr>
        <p:spPr>
          <a:prstGeom prst="rect">
            <a:avLst/>
          </a:prstGeom>
        </p:spPr>
        <p:txBody>
          <a:bodyPr/>
          <a:lstStyle/>
          <a:p>
            <a:pPr lvl="0"/>
          </a:p>
        </p:txBody>
      </p:sp>
      <p:sp>
        <p:nvSpPr>
          <p:cNvPr id="138" name="Shape 138"/>
          <p:cNvSpPr/>
          <p:nvPr>
            <p:ph type="body" sz="quarter" idx="1"/>
          </p:nvPr>
        </p:nvSpPr>
        <p:spPr>
          <a:prstGeom prst="rect">
            <a:avLst/>
          </a:prstGeom>
        </p:spPr>
        <p:txBody>
          <a:bodyPr/>
          <a:lstStyle>
            <a:lvl1pPr>
              <a:lnSpc>
                <a:spcPct val="100000"/>
              </a:lnSpc>
              <a:defRPr sz="1200">
                <a:latin typeface="Arial"/>
                <a:ea typeface="Arial"/>
                <a:cs typeface="Arial"/>
                <a:sym typeface="Arial"/>
              </a:defRPr>
            </a:lvl1pPr>
          </a:lstStyle>
          <a:p>
            <a:pPr lvl="0">
              <a:defRPr sz="1800"/>
            </a:pPr>
            <a:r>
              <a:rPr sz="1200"/>
              <a:t>Prefered type of content? </a:t>
            </a:r>
            <a:endParaRP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0" name="Shape 150"/>
          <p:cNvSpPr/>
          <p:nvPr>
            <p:ph type="sldImg"/>
          </p:nvPr>
        </p:nvSpPr>
        <p:spPr>
          <a:prstGeom prst="rect">
            <a:avLst/>
          </a:prstGeom>
        </p:spPr>
        <p:txBody>
          <a:bodyPr/>
          <a:lstStyle/>
          <a:p>
            <a:pPr lvl="0"/>
          </a:p>
        </p:txBody>
      </p:sp>
      <p:sp>
        <p:nvSpPr>
          <p:cNvPr id="151" name="Shape 151"/>
          <p:cNvSpPr/>
          <p:nvPr>
            <p:ph type="body" sz="quarter" idx="1"/>
          </p:nvPr>
        </p:nvSpPr>
        <p:spPr>
          <a:prstGeom prst="rect">
            <a:avLst/>
          </a:prstGeom>
        </p:spPr>
        <p:txBody>
          <a:bodyPr/>
          <a:lstStyle>
            <a:lvl1pPr>
              <a:lnSpc>
                <a:spcPct val="100000"/>
              </a:lnSpc>
              <a:defRPr sz="1200">
                <a:latin typeface="Arial"/>
                <a:ea typeface="Arial"/>
                <a:cs typeface="Arial"/>
                <a:sym typeface="Arial"/>
              </a:defRPr>
            </a:lvl1pPr>
          </a:lstStyle>
          <a:p>
            <a:pPr lvl="0">
              <a:defRPr sz="1800"/>
            </a:pPr>
            <a:r>
              <a:rPr sz="1200"/>
              <a:t>Prefered type of content? </a:t>
            </a:r>
            <a:endParaRPr sz="1200"/>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1.png"/></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1.png"/></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Slide">
    <p:bg>
      <p:bgPr>
        <a:solidFill>
          <a:srgbClr val="00AEEF"/>
        </a:solidFill>
      </p:bgPr>
    </p:bg>
    <p:spTree>
      <p:nvGrpSpPr>
        <p:cNvPr id="1" name=""/>
        <p:cNvGrpSpPr/>
        <p:nvPr/>
      </p:nvGrpSpPr>
      <p:grpSpPr>
        <a:xfrm>
          <a:off x="0" y="0"/>
          <a:ext cx="0" cy="0"/>
          <a:chOff x="0" y="0"/>
          <a:chExt cx="0" cy="0"/>
        </a:xfrm>
      </p:grpSpPr>
      <p:sp>
        <p:nvSpPr>
          <p:cNvPr id="6" name="Shape 6"/>
          <p:cNvSpPr/>
          <p:nvPr>
            <p:ph type="title"/>
          </p:nvPr>
        </p:nvSpPr>
        <p:spPr>
          <a:xfrm>
            <a:off x="527358" y="1015990"/>
            <a:ext cx="7145701" cy="1468512"/>
          </a:xfrm>
          <a:prstGeom prst="rect">
            <a:avLst/>
          </a:prstGeom>
        </p:spPr>
        <p:txBody>
          <a:bodyPr anchor="t"/>
          <a:lstStyle>
            <a:lvl1pPr algn="l">
              <a:defRPr sz="1400"/>
            </a:lvl1pPr>
          </a:lstStyle>
          <a:p>
            <a:pPr lvl="0">
              <a:defRPr sz="1800"/>
            </a:pPr>
            <a:r>
              <a:rPr sz="1400"/>
              <a:t>Title Text</a:t>
            </a:r>
          </a:p>
        </p:txBody>
      </p:sp>
      <p:sp>
        <p:nvSpPr>
          <p:cNvPr id="7" name="Shape 7"/>
          <p:cNvSpPr/>
          <p:nvPr>
            <p:ph type="body" idx="1"/>
          </p:nvPr>
        </p:nvSpPr>
        <p:spPr>
          <a:xfrm>
            <a:off x="527355" y="2484502"/>
            <a:ext cx="5873402" cy="367213"/>
          </a:xfrm>
          <a:prstGeom prst="rect">
            <a:avLst/>
          </a:prstGeom>
        </p:spPr>
        <p:txBody>
          <a:bodyPr/>
          <a:lstStyle>
            <a:lvl1pPr algn="l">
              <a:spcBef>
                <a:spcPts val="400"/>
              </a:spcBef>
              <a:defRPr>
                <a:solidFill>
                  <a:srgbClr val="000000"/>
                </a:solidFill>
              </a:defRPr>
            </a:lvl1pPr>
            <a:lvl2pPr indent="457200" algn="l">
              <a:spcBef>
                <a:spcPts val="400"/>
              </a:spcBef>
              <a:defRPr>
                <a:solidFill>
                  <a:srgbClr val="000000"/>
                </a:solidFill>
              </a:defRPr>
            </a:lvl2pPr>
            <a:lvl3pPr indent="914400" algn="l">
              <a:spcBef>
                <a:spcPts val="400"/>
              </a:spcBef>
              <a:defRPr>
                <a:solidFill>
                  <a:srgbClr val="000000"/>
                </a:solidFill>
              </a:defRPr>
            </a:lvl3pPr>
            <a:lvl4pPr indent="1371600" algn="l">
              <a:spcBef>
                <a:spcPts val="400"/>
              </a:spcBef>
              <a:defRPr>
                <a:solidFill>
                  <a:srgbClr val="000000"/>
                </a:solidFill>
              </a:defRPr>
            </a:lvl4pPr>
            <a:lvl5pPr indent="1828800" algn="l">
              <a:spcBef>
                <a:spcPts val="400"/>
              </a:spcBef>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Photo with Content">
    <p:spTree>
      <p:nvGrpSpPr>
        <p:cNvPr id="1" name=""/>
        <p:cNvGrpSpPr/>
        <p:nvPr/>
      </p:nvGrpSpPr>
      <p:grpSpPr>
        <a:xfrm>
          <a:off x="0" y="0"/>
          <a:ext cx="0" cy="0"/>
          <a:chOff x="0" y="0"/>
          <a:chExt cx="0" cy="0"/>
        </a:xfrm>
      </p:grpSpPr>
      <p:sp>
        <p:nvSpPr>
          <p:cNvPr id="35" name="Shape 35"/>
          <p:cNvSpPr/>
          <p:nvPr>
            <p:ph type="body" idx="1"/>
          </p:nvPr>
        </p:nvSpPr>
        <p:spPr>
          <a:xfrm>
            <a:off x="4813905" y="1423915"/>
            <a:ext cx="4004701" cy="3719586"/>
          </a:xfrm>
          <a:prstGeom prst="rect">
            <a:avLst/>
          </a:prstGeom>
        </p:spPr>
        <p:txBody>
          <a:bodyPr anchor="t"/>
          <a:lstStyle>
            <a:lvl1pPr algn="l">
              <a:lnSpc>
                <a:spcPct val="120000"/>
              </a:lnSpc>
              <a:spcBef>
                <a:spcPts val="1200"/>
              </a:spcBef>
              <a:defRPr>
                <a:solidFill>
                  <a:srgbClr val="000000"/>
                </a:solidFill>
              </a:defRPr>
            </a:lvl1pPr>
            <a:lvl2pPr algn="l">
              <a:lnSpc>
                <a:spcPct val="120000"/>
              </a:lnSpc>
              <a:spcBef>
                <a:spcPts val="1200"/>
              </a:spcBef>
              <a:defRPr>
                <a:solidFill>
                  <a:srgbClr val="000000"/>
                </a:solidFill>
              </a:defRPr>
            </a:lvl2pPr>
            <a:lvl3pPr algn="l">
              <a:lnSpc>
                <a:spcPct val="120000"/>
              </a:lnSpc>
              <a:spcBef>
                <a:spcPts val="1200"/>
              </a:spcBef>
              <a:defRPr>
                <a:solidFill>
                  <a:srgbClr val="000000"/>
                </a:solidFill>
              </a:defRPr>
            </a:lvl3pPr>
            <a:lvl4pPr algn="l">
              <a:lnSpc>
                <a:spcPct val="120000"/>
              </a:lnSpc>
              <a:spcBef>
                <a:spcPts val="1200"/>
              </a:spcBef>
              <a:defRPr>
                <a:solidFill>
                  <a:srgbClr val="000000"/>
                </a:solidFill>
              </a:defRPr>
            </a:lvl4pPr>
            <a:lvl5pPr algn="l">
              <a:lnSpc>
                <a:spcPct val="120000"/>
              </a:lnSpc>
              <a:spcBef>
                <a:spcPts val="1200"/>
              </a:spcBef>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36"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Content with Photo">
    <p:spTree>
      <p:nvGrpSpPr>
        <p:cNvPr id="1" name=""/>
        <p:cNvGrpSpPr/>
        <p:nvPr/>
      </p:nvGrpSpPr>
      <p:grpSpPr>
        <a:xfrm>
          <a:off x="0" y="0"/>
          <a:ext cx="0" cy="0"/>
          <a:chOff x="0" y="0"/>
          <a:chExt cx="0" cy="0"/>
        </a:xfrm>
      </p:grpSpPr>
      <p:sp>
        <p:nvSpPr>
          <p:cNvPr id="38" name="Shape 38"/>
          <p:cNvSpPr/>
          <p:nvPr>
            <p:ph type="body" idx="1"/>
          </p:nvPr>
        </p:nvSpPr>
        <p:spPr>
          <a:xfrm>
            <a:off x="376236" y="1423915"/>
            <a:ext cx="3947700" cy="3719586"/>
          </a:xfrm>
          <a:prstGeom prst="rect">
            <a:avLst/>
          </a:prstGeom>
        </p:spPr>
        <p:txBody>
          <a:bodyPr anchor="t"/>
          <a:lstStyle>
            <a:lvl1pPr algn="l">
              <a:lnSpc>
                <a:spcPct val="120000"/>
              </a:lnSpc>
              <a:spcBef>
                <a:spcPts val="1200"/>
              </a:spcBef>
              <a:defRPr>
                <a:solidFill>
                  <a:srgbClr val="000000"/>
                </a:solidFill>
              </a:defRPr>
            </a:lvl1pPr>
            <a:lvl2pPr algn="l">
              <a:lnSpc>
                <a:spcPct val="120000"/>
              </a:lnSpc>
              <a:spcBef>
                <a:spcPts val="1200"/>
              </a:spcBef>
              <a:defRPr>
                <a:solidFill>
                  <a:srgbClr val="000000"/>
                </a:solidFill>
              </a:defRPr>
            </a:lvl2pPr>
            <a:lvl3pPr algn="l">
              <a:lnSpc>
                <a:spcPct val="120000"/>
              </a:lnSpc>
              <a:spcBef>
                <a:spcPts val="1200"/>
              </a:spcBef>
              <a:defRPr>
                <a:solidFill>
                  <a:srgbClr val="000000"/>
                </a:solidFill>
              </a:defRPr>
            </a:lvl3pPr>
            <a:lvl4pPr algn="l">
              <a:lnSpc>
                <a:spcPct val="120000"/>
              </a:lnSpc>
              <a:spcBef>
                <a:spcPts val="1200"/>
              </a:spcBef>
              <a:defRPr>
                <a:solidFill>
                  <a:srgbClr val="000000"/>
                </a:solidFill>
              </a:defRPr>
            </a:lvl4pPr>
            <a:lvl5pPr algn="l">
              <a:lnSpc>
                <a:spcPct val="120000"/>
              </a:lnSpc>
              <a:spcBef>
                <a:spcPts val="1200"/>
              </a:spcBef>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39"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Two Columns">
    <p:spTree>
      <p:nvGrpSpPr>
        <p:cNvPr id="1" name=""/>
        <p:cNvGrpSpPr/>
        <p:nvPr/>
      </p:nvGrpSpPr>
      <p:grpSpPr>
        <a:xfrm>
          <a:off x="0" y="0"/>
          <a:ext cx="0" cy="0"/>
          <a:chOff x="0" y="0"/>
          <a:chExt cx="0" cy="0"/>
        </a:xfrm>
      </p:grpSpPr>
      <p:sp>
        <p:nvSpPr>
          <p:cNvPr id="41" name="Shape 41"/>
          <p:cNvSpPr/>
          <p:nvPr>
            <p:ph type="body" idx="1"/>
          </p:nvPr>
        </p:nvSpPr>
        <p:spPr>
          <a:xfrm>
            <a:off x="376236" y="1423915"/>
            <a:ext cx="4024502" cy="3719586"/>
          </a:xfrm>
          <a:prstGeom prst="rect">
            <a:avLst/>
          </a:prstGeom>
        </p:spPr>
        <p:txBody>
          <a:bodyPr anchor="t"/>
          <a:lstStyle>
            <a:lvl1pPr algn="l">
              <a:lnSpc>
                <a:spcPct val="120000"/>
              </a:lnSpc>
              <a:defRPr>
                <a:solidFill>
                  <a:srgbClr val="000000"/>
                </a:solidFill>
              </a:defRPr>
            </a:lvl1pPr>
            <a:lvl2pPr algn="l">
              <a:lnSpc>
                <a:spcPct val="120000"/>
              </a:lnSpc>
              <a:defRPr>
                <a:solidFill>
                  <a:srgbClr val="000000"/>
                </a:solidFill>
              </a:defRPr>
            </a:lvl2pPr>
            <a:lvl3pPr algn="l">
              <a:lnSpc>
                <a:spcPct val="120000"/>
              </a:lnSpc>
              <a:defRPr>
                <a:solidFill>
                  <a:srgbClr val="000000"/>
                </a:solidFill>
              </a:defRPr>
            </a:lvl3pPr>
            <a:lvl4pPr algn="l">
              <a:lnSpc>
                <a:spcPct val="120000"/>
              </a:lnSpc>
              <a:defRPr>
                <a:solidFill>
                  <a:srgbClr val="000000"/>
                </a:solidFill>
              </a:defRPr>
            </a:lvl4pPr>
            <a:lvl5pPr algn="l">
              <a:lnSpc>
                <a:spcPct val="120000"/>
              </a:lnSpc>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42"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One Column">
    <p:spTree>
      <p:nvGrpSpPr>
        <p:cNvPr id="1" name=""/>
        <p:cNvGrpSpPr/>
        <p:nvPr/>
      </p:nvGrpSpPr>
      <p:grpSpPr>
        <a:xfrm>
          <a:off x="0" y="0"/>
          <a:ext cx="0" cy="0"/>
          <a:chOff x="0" y="0"/>
          <a:chExt cx="0" cy="0"/>
        </a:xfrm>
      </p:grpSpPr>
      <p:sp>
        <p:nvSpPr>
          <p:cNvPr id="44" name="Shape 44"/>
          <p:cNvSpPr/>
          <p:nvPr>
            <p:ph type="body" idx="1"/>
          </p:nvPr>
        </p:nvSpPr>
        <p:spPr>
          <a:xfrm>
            <a:off x="376236" y="1423915"/>
            <a:ext cx="8442302" cy="3719586"/>
          </a:xfrm>
          <a:prstGeom prst="rect">
            <a:avLst/>
          </a:prstGeom>
        </p:spPr>
        <p:txBody>
          <a:bodyPr anchor="t"/>
          <a:lstStyle>
            <a:lvl1pPr algn="l">
              <a:lnSpc>
                <a:spcPct val="120000"/>
              </a:lnSpc>
              <a:spcBef>
                <a:spcPts val="1200"/>
              </a:spcBef>
              <a:defRPr>
                <a:solidFill>
                  <a:srgbClr val="000000"/>
                </a:solidFill>
              </a:defRPr>
            </a:lvl1pPr>
            <a:lvl2pPr algn="l">
              <a:lnSpc>
                <a:spcPct val="120000"/>
              </a:lnSpc>
              <a:spcBef>
                <a:spcPts val="1200"/>
              </a:spcBef>
              <a:defRPr>
                <a:solidFill>
                  <a:srgbClr val="000000"/>
                </a:solidFill>
              </a:defRPr>
            </a:lvl2pPr>
            <a:lvl3pPr algn="l">
              <a:lnSpc>
                <a:spcPct val="120000"/>
              </a:lnSpc>
              <a:spcBef>
                <a:spcPts val="1200"/>
              </a:spcBef>
              <a:defRPr>
                <a:solidFill>
                  <a:srgbClr val="000000"/>
                </a:solidFill>
              </a:defRPr>
            </a:lvl3pPr>
            <a:lvl4pPr algn="l">
              <a:lnSpc>
                <a:spcPct val="120000"/>
              </a:lnSpc>
              <a:spcBef>
                <a:spcPts val="1200"/>
              </a:spcBef>
              <a:defRPr>
                <a:solidFill>
                  <a:srgbClr val="000000"/>
                </a:solidFill>
              </a:defRPr>
            </a:lvl4pPr>
            <a:lvl5pPr algn="l">
              <a:lnSpc>
                <a:spcPct val="120000"/>
              </a:lnSpc>
              <a:spcBef>
                <a:spcPts val="1200"/>
              </a:spcBef>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45"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Resources">
    <p:spTree>
      <p:nvGrpSpPr>
        <p:cNvPr id="1" name=""/>
        <p:cNvGrpSpPr/>
        <p:nvPr/>
      </p:nvGrpSpPr>
      <p:grpSpPr>
        <a:xfrm>
          <a:off x="0" y="0"/>
          <a:ext cx="0" cy="0"/>
          <a:chOff x="0" y="0"/>
          <a:chExt cx="0" cy="0"/>
        </a:xfrm>
      </p:grpSpPr>
      <p:sp>
        <p:nvSpPr>
          <p:cNvPr id="47" name="Shape 47"/>
          <p:cNvSpPr/>
          <p:nvPr>
            <p:ph type="body" idx="1"/>
          </p:nvPr>
        </p:nvSpPr>
        <p:spPr>
          <a:xfrm>
            <a:off x="522287" y="876328"/>
            <a:ext cx="4964101" cy="358201"/>
          </a:xfrm>
          <a:prstGeom prst="rect">
            <a:avLst/>
          </a:prstGeom>
        </p:spPr>
        <p:txBody>
          <a:bodyPr anchor="t"/>
          <a:lstStyle>
            <a:lvl1pPr algn="l">
              <a:spcBef>
                <a:spcPts val="300"/>
              </a:spcBef>
              <a:defRPr>
                <a:solidFill>
                  <a:srgbClr val="000000"/>
                </a:solidFill>
              </a:defRPr>
            </a:lvl1pPr>
            <a:lvl2pPr indent="457200" algn="l">
              <a:spcBef>
                <a:spcPts val="300"/>
              </a:spcBef>
              <a:defRPr>
                <a:solidFill>
                  <a:srgbClr val="000000"/>
                </a:solidFill>
              </a:defRPr>
            </a:lvl2pPr>
            <a:lvl3pPr indent="914400" algn="l">
              <a:spcBef>
                <a:spcPts val="300"/>
              </a:spcBef>
              <a:defRPr>
                <a:solidFill>
                  <a:srgbClr val="000000"/>
                </a:solidFill>
              </a:defRPr>
            </a:lvl3pPr>
            <a:lvl4pPr indent="1371600" algn="l">
              <a:spcBef>
                <a:spcPts val="300"/>
              </a:spcBef>
              <a:defRPr>
                <a:solidFill>
                  <a:srgbClr val="000000"/>
                </a:solidFill>
              </a:defRPr>
            </a:lvl4pPr>
            <a:lvl5pPr indent="1828800" algn="l">
              <a:spcBef>
                <a:spcPts val="300"/>
              </a:spcBef>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48" name="image2.png"/>
          <p:cNvPicPr/>
          <p:nvPr/>
        </p:nvPicPr>
        <p:blipFill>
          <a:blip r:embed="rId2">
            <a:extLst/>
          </a:blip>
          <a:stretch>
            <a:fillRect/>
          </a:stretch>
        </p:blipFill>
        <p:spPr>
          <a:xfrm>
            <a:off x="5937551" y="2627263"/>
            <a:ext cx="401701" cy="401701"/>
          </a:xfrm>
          <a:prstGeom prst="rect">
            <a:avLst/>
          </a:prstGeom>
          <a:ln w="12700">
            <a:miter lim="400000"/>
          </a:ln>
        </p:spPr>
      </p:pic>
      <p:pic>
        <p:nvPicPr>
          <p:cNvPr id="49" name="image3.png"/>
          <p:cNvPicPr/>
          <p:nvPr/>
        </p:nvPicPr>
        <p:blipFill>
          <a:blip r:embed="rId3">
            <a:extLst/>
          </a:blip>
          <a:stretch>
            <a:fillRect/>
          </a:stretch>
        </p:blipFill>
        <p:spPr>
          <a:xfrm>
            <a:off x="5937551" y="956208"/>
            <a:ext cx="401701" cy="401701"/>
          </a:xfrm>
          <a:prstGeom prst="rect">
            <a:avLst/>
          </a:prstGeom>
          <a:ln w="12700">
            <a:miter lim="400000"/>
          </a:ln>
        </p:spPr>
      </p:pic>
      <p:pic>
        <p:nvPicPr>
          <p:cNvPr id="50" name="image4.png"/>
          <p:cNvPicPr/>
          <p:nvPr/>
        </p:nvPicPr>
        <p:blipFill>
          <a:blip r:embed="rId4">
            <a:extLst/>
          </a:blip>
          <a:stretch>
            <a:fillRect/>
          </a:stretch>
        </p:blipFill>
        <p:spPr>
          <a:xfrm>
            <a:off x="5937551" y="2070245"/>
            <a:ext cx="401701" cy="401701"/>
          </a:xfrm>
          <a:prstGeom prst="rect">
            <a:avLst/>
          </a:prstGeom>
          <a:ln w="12700">
            <a:miter lim="400000"/>
          </a:ln>
        </p:spPr>
      </p:pic>
      <p:pic>
        <p:nvPicPr>
          <p:cNvPr id="51" name="image5.png"/>
          <p:cNvPicPr/>
          <p:nvPr/>
        </p:nvPicPr>
        <p:blipFill>
          <a:blip r:embed="rId5">
            <a:extLst/>
          </a:blip>
          <a:stretch>
            <a:fillRect/>
          </a:stretch>
        </p:blipFill>
        <p:spPr>
          <a:xfrm>
            <a:off x="5937551" y="1513227"/>
            <a:ext cx="401701" cy="401701"/>
          </a:xfrm>
          <a:prstGeom prst="rect">
            <a:avLst/>
          </a:prstGeom>
          <a:ln w="12700">
            <a:miter lim="400000"/>
          </a:ln>
        </p:spPr>
      </p:pic>
      <p:pic>
        <p:nvPicPr>
          <p:cNvPr id="52" name="image1.png"/>
          <p:cNvPicPr/>
          <p:nvPr/>
        </p:nvPicPr>
        <p:blipFill>
          <a:blip r:embed="rId6">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pic>
        <p:nvPicPr>
          <p:cNvPr id="54"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Impact Slide">
    <p:spTree>
      <p:nvGrpSpPr>
        <p:cNvPr id="1" name=""/>
        <p:cNvGrpSpPr/>
        <p:nvPr/>
      </p:nvGrpSpPr>
      <p:grpSpPr>
        <a:xfrm>
          <a:off x="0" y="0"/>
          <a:ext cx="0" cy="0"/>
          <a:chOff x="0" y="0"/>
          <a:chExt cx="0" cy="0"/>
        </a:xfrm>
      </p:grpSpPr>
      <p:sp>
        <p:nvSpPr>
          <p:cNvPr id="56" name="Shape 56"/>
          <p:cNvSpPr/>
          <p:nvPr>
            <p:ph type="body" idx="1"/>
          </p:nvPr>
        </p:nvSpPr>
        <p:spPr>
          <a:xfrm>
            <a:off x="1598082" y="2264567"/>
            <a:ext cx="5884202" cy="2332277"/>
          </a:xfrm>
          <a:prstGeom prst="rect">
            <a:avLst/>
          </a:prstGeom>
          <a:solidFill/>
        </p:spPr>
        <p:txBody>
          <a:bodyPr anchor="t"/>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57"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58"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59"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60" name="image1.png"/>
          <p:cNvPicPr/>
          <p:nvPr/>
        </p:nvPicPr>
        <p:blipFill>
          <a:blip r:embed="rId3">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Quote w/ Quoter">
    <p:bg>
      <p:bgPr>
        <a:solidFill>
          <a:srgbClr val="00AEEF"/>
        </a:solidFill>
      </p:bgPr>
    </p:bg>
    <p:spTree>
      <p:nvGrpSpPr>
        <p:cNvPr id="1" name=""/>
        <p:cNvGrpSpPr/>
        <p:nvPr/>
      </p:nvGrpSpPr>
      <p:grpSpPr>
        <a:xfrm>
          <a:off x="0" y="0"/>
          <a:ext cx="0" cy="0"/>
          <a:chOff x="0" y="0"/>
          <a:chExt cx="0" cy="0"/>
        </a:xfrm>
      </p:grpSpPr>
      <p:sp>
        <p:nvSpPr>
          <p:cNvPr id="62" name="Shape 62"/>
          <p:cNvSpPr/>
          <p:nvPr>
            <p:ph type="body" idx="1"/>
          </p:nvPr>
        </p:nvSpPr>
        <p:spPr>
          <a:xfrm>
            <a:off x="376236" y="3569498"/>
            <a:ext cx="6635700" cy="1574002"/>
          </a:xfrm>
          <a:prstGeom prst="rect">
            <a:avLst/>
          </a:prstGeom>
        </p:spPr>
        <p:txBody>
          <a:bodyPr/>
          <a:lstStyle>
            <a:lvl1pPr algn="l">
              <a:defRPr>
                <a:solidFill>
                  <a:srgbClr val="000000"/>
                </a:solidFill>
              </a:defRPr>
            </a:lvl1pPr>
            <a:lvl2pPr algn="l">
              <a:defRPr>
                <a:solidFill>
                  <a:srgbClr val="000000"/>
                </a:solidFill>
              </a:defRPr>
            </a:lvl2pPr>
            <a:lvl3pPr algn="l">
              <a:defRPr>
                <a:solidFill>
                  <a:srgbClr val="000000"/>
                </a:solidFill>
              </a:defRPr>
            </a:lvl3pPr>
            <a:lvl4pPr algn="l">
              <a:defRPr>
                <a:solidFill>
                  <a:srgbClr val="000000"/>
                </a:solidFill>
              </a:defRPr>
            </a:lvl4pPr>
            <a:lvl5pPr algn="l">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63"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64"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65" name="image6.png"/>
          <p:cNvPicPr/>
          <p:nvPr/>
        </p:nvPicPr>
        <p:blipFill>
          <a:blip r:embed="rId2">
            <a:extLst/>
          </a:blip>
          <a:stretch>
            <a:fillRect/>
          </a:stretch>
        </p:blipFill>
        <p:spPr>
          <a:xfrm>
            <a:off x="8138584" y="3820585"/>
            <a:ext cx="793201" cy="944101"/>
          </a:xfrm>
          <a:prstGeom prst="rect">
            <a:avLst/>
          </a:prstGeom>
          <a:ln w="12700">
            <a:miter lim="400000"/>
          </a:ln>
        </p:spPr>
      </p:pic>
    </p:spTree>
  </p:cSld>
  <p:clrMapOvr>
    <a:masterClrMapping/>
  </p:clrMapOvr>
  <p:transitio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1" showMasterPhAnim="1">
  <p:cSld name="Pull Quote">
    <p:bg>
      <p:bgPr>
        <a:solidFill>
          <a:srgbClr val="00AEEF"/>
        </a:solidFill>
      </p:bgPr>
    </p:bg>
    <p:spTree>
      <p:nvGrpSpPr>
        <p:cNvPr id="1" name=""/>
        <p:cNvGrpSpPr/>
        <p:nvPr/>
      </p:nvGrpSpPr>
      <p:grpSpPr>
        <a:xfrm>
          <a:off x="0" y="0"/>
          <a:ext cx="0" cy="0"/>
          <a:chOff x="0" y="0"/>
          <a:chExt cx="0" cy="0"/>
        </a:xfrm>
      </p:grpSpPr>
      <p:sp>
        <p:nvSpPr>
          <p:cNvPr id="67" name="Shape 67"/>
          <p:cNvSpPr/>
          <p:nvPr/>
        </p:nvSpPr>
        <p:spPr>
          <a:xfrm>
            <a:off x="0" y="-52916"/>
            <a:ext cx="4572000" cy="5249099"/>
          </a:xfrm>
          <a:prstGeom prst="rect">
            <a:avLst/>
          </a:prstGeom>
          <a:solidFill>
            <a:srgbClr val="00A3E0"/>
          </a:solidFill>
          <a:ln w="12700">
            <a:miter lim="400000"/>
          </a:ln>
        </p:spPr>
        <p:txBody>
          <a:bodyPr lIns="0" tIns="0" rIns="0" bIns="0" anchor="ctr"/>
          <a:lstStyle/>
          <a:p>
            <a:pPr lvl="0" algn="ctr">
              <a:defRPr sz="1800">
                <a:solidFill>
                  <a:srgbClr val="FFFFFF"/>
                </a:solidFill>
                <a:latin typeface="Open Sans"/>
                <a:ea typeface="Open Sans"/>
                <a:cs typeface="Open Sans"/>
                <a:sym typeface="Open Sans"/>
              </a:defRPr>
            </a:pPr>
          </a:p>
        </p:txBody>
      </p:sp>
      <p:pic>
        <p:nvPicPr>
          <p:cNvPr id="68" name="image6.png"/>
          <p:cNvPicPr/>
          <p:nvPr/>
        </p:nvPicPr>
        <p:blipFill>
          <a:blip r:embed="rId2">
            <a:extLst/>
          </a:blip>
          <a:stretch>
            <a:fillRect/>
          </a:stretch>
        </p:blipFill>
        <p:spPr>
          <a:xfrm>
            <a:off x="8138584" y="3820585"/>
            <a:ext cx="793201" cy="944101"/>
          </a:xfrm>
          <a:prstGeom prst="rect">
            <a:avLst/>
          </a:prstGeom>
          <a:ln w="12700">
            <a:miter lim="400000"/>
          </a:ln>
        </p:spPr>
      </p:pic>
      <p:sp>
        <p:nvSpPr>
          <p:cNvPr id="69" name="Shape 69"/>
          <p:cNvSpPr/>
          <p:nvPr/>
        </p:nvSpPr>
        <p:spPr>
          <a:xfrm>
            <a:off x="0" y="-52916"/>
            <a:ext cx="4572000" cy="5249099"/>
          </a:xfrm>
          <a:prstGeom prst="rect">
            <a:avLst/>
          </a:prstGeom>
          <a:solidFill>
            <a:srgbClr val="00A3E0"/>
          </a:solidFill>
          <a:ln w="12700">
            <a:miter lim="400000"/>
          </a:ln>
        </p:spPr>
        <p:txBody>
          <a:bodyPr lIns="0" tIns="0" rIns="0" bIns="0" anchor="ctr"/>
          <a:lstStyle/>
          <a:p>
            <a:pPr lvl="0" algn="ctr">
              <a:defRPr sz="1800">
                <a:solidFill>
                  <a:srgbClr val="FFFFFF"/>
                </a:solidFill>
                <a:latin typeface="Open Sans"/>
                <a:ea typeface="Open Sans"/>
                <a:cs typeface="Open Sans"/>
                <a:sym typeface="Open Sans"/>
              </a:defRPr>
            </a:pPr>
          </a:p>
        </p:txBody>
      </p:sp>
      <p:pic>
        <p:nvPicPr>
          <p:cNvPr id="70"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71" name="image6.png"/>
          <p:cNvPicPr/>
          <p:nvPr/>
        </p:nvPicPr>
        <p:blipFill>
          <a:blip r:embed="rId2">
            <a:extLst/>
          </a:blip>
          <a:stretch>
            <a:fillRect/>
          </a:stretch>
        </p:blipFill>
        <p:spPr>
          <a:xfrm>
            <a:off x="8138584" y="3820585"/>
            <a:ext cx="793201" cy="944101"/>
          </a:xfrm>
          <a:prstGeom prst="rect">
            <a:avLst/>
          </a:prstGeom>
          <a:ln w="12700">
            <a:miter lim="400000"/>
          </a:ln>
        </p:spPr>
      </p:pic>
      <p:sp>
        <p:nvSpPr>
          <p:cNvPr id="72" name="Shape 72"/>
          <p:cNvSpPr/>
          <p:nvPr>
            <p:ph type="body" idx="1"/>
          </p:nvPr>
        </p:nvSpPr>
        <p:spPr>
          <a:xfrm>
            <a:off x="376236" y="433389"/>
            <a:ext cx="8418602" cy="4227599"/>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spTree>
  </p:cSld>
  <p:clrMapOvr>
    <a:masterClrMapping/>
  </p:clrMapOvr>
  <p:transitio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74" name="Shape 74"/>
          <p:cNvSpPr/>
          <p:nvPr>
            <p:ph type="title"/>
          </p:nvPr>
        </p:nvSpPr>
        <p:spPr>
          <a:prstGeom prst="rect">
            <a:avLst/>
          </a:prstGeom>
        </p:spPr>
        <p:txBody>
          <a:bodyPr/>
          <a:lstStyle/>
          <a:p>
            <a:pPr lvl="0">
              <a:defRPr sz="1800"/>
            </a:pPr>
            <a:r>
              <a:rPr sz="4800"/>
              <a:t>Title Text</a:t>
            </a:r>
          </a:p>
        </p:txBody>
      </p:sp>
      <p:sp>
        <p:nvSpPr>
          <p:cNvPr id="75" name="Shape 75"/>
          <p:cNvSpPr/>
          <p:nvPr>
            <p:ph type="body" idx="1"/>
          </p:nvPr>
        </p:nvSpPr>
        <p:spPr>
          <a:prstGeom prst="rect">
            <a:avLst/>
          </a:prstGeom>
        </p:spPr>
        <p:txBody>
          <a:bodyPr/>
          <a:lstStyle/>
          <a:p>
            <a:pPr lvl="0">
              <a:defRPr sz="1800">
                <a:solidFill>
                  <a:srgbClr val="000000"/>
                </a:solidFill>
              </a:defRPr>
            </a:pPr>
            <a:r>
              <a:rPr sz="1400">
                <a:solidFill>
                  <a:srgbClr val="5A5A5A"/>
                </a:solidFill>
              </a:rPr>
              <a:t>Body Level One</a:t>
            </a:r>
            <a:endParaRPr sz="1400">
              <a:solidFill>
                <a:srgbClr val="5A5A5A"/>
              </a:solidFill>
            </a:endParaRPr>
          </a:p>
          <a:p>
            <a:pPr lvl="1">
              <a:defRPr sz="1800">
                <a:solidFill>
                  <a:srgbClr val="000000"/>
                </a:solidFill>
              </a:defRPr>
            </a:pPr>
            <a:r>
              <a:rPr sz="1400">
                <a:solidFill>
                  <a:srgbClr val="5A5A5A"/>
                </a:solidFill>
              </a:rPr>
              <a:t>Body Level Two</a:t>
            </a:r>
            <a:endParaRPr sz="1400">
              <a:solidFill>
                <a:srgbClr val="5A5A5A"/>
              </a:solidFill>
            </a:endParaRPr>
          </a:p>
          <a:p>
            <a:pPr lvl="2">
              <a:defRPr sz="1800">
                <a:solidFill>
                  <a:srgbClr val="000000"/>
                </a:solidFill>
              </a:defRPr>
            </a:pPr>
            <a:r>
              <a:rPr sz="1400">
                <a:solidFill>
                  <a:srgbClr val="5A5A5A"/>
                </a:solidFill>
              </a:rPr>
              <a:t>Body Level Three</a:t>
            </a:r>
            <a:endParaRPr sz="1400">
              <a:solidFill>
                <a:srgbClr val="5A5A5A"/>
              </a:solidFill>
            </a:endParaRPr>
          </a:p>
          <a:p>
            <a:pPr lvl="3">
              <a:defRPr sz="1800">
                <a:solidFill>
                  <a:srgbClr val="000000"/>
                </a:solidFill>
              </a:defRPr>
            </a:pPr>
            <a:r>
              <a:rPr sz="1400">
                <a:solidFill>
                  <a:srgbClr val="5A5A5A"/>
                </a:solidFill>
              </a:rPr>
              <a:t>Body Level Four</a:t>
            </a:r>
            <a:endParaRPr sz="1400">
              <a:solidFill>
                <a:srgbClr val="5A5A5A"/>
              </a:solidFill>
            </a:endParaRPr>
          </a:p>
          <a:p>
            <a:pPr lvl="4">
              <a:defRPr sz="1800">
                <a:solidFill>
                  <a:srgbClr val="000000"/>
                </a:solidFill>
              </a:defRPr>
            </a:pPr>
            <a:r>
              <a:rPr sz="1400">
                <a:solidFill>
                  <a:srgbClr val="5A5A5A"/>
                </a:solidFill>
              </a:rPr>
              <a:t>Body Level Five</a:t>
            </a:r>
          </a:p>
        </p:txBody>
      </p:sp>
      <p:sp>
        <p:nvSpPr>
          <p:cNvPr id="76" name="Shape 7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9" name="Shape 9"/>
          <p:cNvSpPr/>
          <p:nvPr>
            <p:ph type="body" idx="1"/>
          </p:nvPr>
        </p:nvSpPr>
        <p:spPr>
          <a:xfrm>
            <a:off x="481391" y="1460207"/>
            <a:ext cx="8337299" cy="3683293"/>
          </a:xfrm>
          <a:prstGeom prst="rect">
            <a:avLst/>
          </a:prstGeom>
        </p:spPr>
        <p:txBody>
          <a:bodyPr anchor="t"/>
          <a:lstStyle>
            <a:lvl1pPr marL="342900" indent="-127000" algn="l">
              <a:lnSpc>
                <a:spcPct val="110000"/>
              </a:lnSpc>
              <a:buSzPct val="100000"/>
              <a:buFont typeface="Arial"/>
              <a:buChar char="•"/>
              <a:defRPr>
                <a:solidFill>
                  <a:srgbClr val="000000"/>
                </a:solidFill>
              </a:defRPr>
            </a:lvl1pPr>
            <a:lvl2pPr marL="800100" indent="-127000" algn="l">
              <a:lnSpc>
                <a:spcPct val="110000"/>
              </a:lnSpc>
              <a:buSzPct val="100000"/>
              <a:buFont typeface="Arial"/>
              <a:buChar char="•"/>
              <a:defRPr>
                <a:solidFill>
                  <a:srgbClr val="000000"/>
                </a:solidFill>
              </a:defRPr>
            </a:lvl2pPr>
            <a:lvl3pPr marL="1257300" indent="-127000" algn="l">
              <a:lnSpc>
                <a:spcPct val="110000"/>
              </a:lnSpc>
              <a:buSzPct val="100000"/>
              <a:buFont typeface="Arial"/>
              <a:buChar char="•"/>
              <a:defRPr>
                <a:solidFill>
                  <a:srgbClr val="000000"/>
                </a:solidFill>
              </a:defRPr>
            </a:lvl3pPr>
            <a:lvl4pPr marL="1714500" indent="-127000" algn="l">
              <a:lnSpc>
                <a:spcPct val="110000"/>
              </a:lnSpc>
              <a:buSzPct val="100000"/>
              <a:buFont typeface="Arial"/>
              <a:buChar char="•"/>
              <a:defRPr>
                <a:solidFill>
                  <a:srgbClr val="000000"/>
                </a:solidFill>
              </a:defRPr>
            </a:lvl4pPr>
            <a:lvl5pPr marL="2171700" indent="-127000" algn="l">
              <a:lnSpc>
                <a:spcPct val="110000"/>
              </a:lnSpc>
              <a:buSzPct val="100000"/>
              <a:buFont typeface="Arial"/>
              <a:buChar char="•"/>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10" name="image1.png"/>
          <p:cNvPicPr/>
          <p:nvPr/>
        </p:nvPicPr>
        <p:blipFill>
          <a:blip r:embed="rId2">
            <a:extLst/>
          </a:blip>
          <a:stretch>
            <a:fillRect/>
          </a:stretch>
        </p:blipFill>
        <p:spPr>
          <a:xfrm>
            <a:off x="8544034" y="4484761"/>
            <a:ext cx="149401" cy="220500"/>
          </a:xfrm>
          <a:prstGeom prst="rect">
            <a:avLst/>
          </a:prstGeom>
          <a:ln w="12700">
            <a:miter lim="400000"/>
          </a:ln>
        </p:spPr>
      </p:pic>
    </p:spTree>
  </p:cSld>
  <p:clrMapOvr>
    <a:masterClrMapping/>
  </p:clrMapOvr>
  <p:transitio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type="tx" showMasterSp="1" showMasterPhAnim="1">
  <p:cSld name="Green Quote">
    <p:spTree>
      <p:nvGrpSpPr>
        <p:cNvPr id="1" name=""/>
        <p:cNvGrpSpPr/>
        <p:nvPr/>
      </p:nvGrpSpPr>
      <p:grpSpPr>
        <a:xfrm>
          <a:off x="0" y="0"/>
          <a:ext cx="0" cy="0"/>
          <a:chOff x="0" y="0"/>
          <a:chExt cx="0" cy="0"/>
        </a:xfrm>
      </p:grpSpPr>
      <p:sp>
        <p:nvSpPr>
          <p:cNvPr id="78" name="Shape 78"/>
          <p:cNvSpPr/>
          <p:nvPr>
            <p:ph type="body" idx="1"/>
          </p:nvPr>
        </p:nvSpPr>
        <p:spPr>
          <a:xfrm>
            <a:off x="376236" y="327783"/>
            <a:ext cx="8442326" cy="4467976"/>
          </a:xfrm>
          <a:prstGeom prst="rect">
            <a:avLst/>
          </a:prstGeom>
          <a:solidFill>
            <a:srgbClr val="F7901D"/>
          </a:solidFill>
        </p:spPr>
        <p:txBody>
          <a:bodyPr anchor="t"/>
          <a:lstStyle>
            <a:lvl1pPr algn="l">
              <a:spcBef>
                <a:spcPts val="700"/>
              </a:spcBef>
              <a:defRPr>
                <a:solidFill>
                  <a:srgbClr val="000000"/>
                </a:solidFill>
              </a:defRPr>
            </a:lvl1pPr>
            <a:lvl2pPr indent="457200" algn="l">
              <a:spcBef>
                <a:spcPts val="700"/>
              </a:spcBef>
              <a:defRPr>
                <a:solidFill>
                  <a:srgbClr val="000000"/>
                </a:solidFill>
              </a:defRPr>
            </a:lvl2pPr>
            <a:lvl3pPr indent="914400" algn="l">
              <a:spcBef>
                <a:spcPts val="700"/>
              </a:spcBef>
              <a:defRPr>
                <a:solidFill>
                  <a:srgbClr val="000000"/>
                </a:solidFill>
              </a:defRPr>
            </a:lvl3pPr>
            <a:lvl4pPr indent="1371600" algn="l">
              <a:spcBef>
                <a:spcPts val="700"/>
              </a:spcBef>
              <a:defRPr>
                <a:solidFill>
                  <a:srgbClr val="000000"/>
                </a:solidFill>
              </a:defRPr>
            </a:lvl4pPr>
            <a:lvl5pPr indent="1828800" algn="l">
              <a:spcBef>
                <a:spcPts val="700"/>
              </a:spcBef>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79" name="image7.png"/>
          <p:cNvPicPr/>
          <p:nvPr/>
        </p:nvPicPr>
        <p:blipFill>
          <a:blip r:embed="rId2">
            <a:extLst/>
          </a:blip>
          <a:stretch>
            <a:fillRect/>
          </a:stretch>
        </p:blipFill>
        <p:spPr>
          <a:xfrm>
            <a:off x="8499209" y="4475236"/>
            <a:ext cx="243551" cy="243551"/>
          </a:xfrm>
          <a:prstGeom prst="rect">
            <a:avLst/>
          </a:prstGeom>
          <a:ln w="12700">
            <a:miter lim="400000"/>
          </a:ln>
        </p:spPr>
      </p:pic>
    </p:spTree>
  </p:cSld>
  <p:clrMapOvr>
    <a:masterClrMapping/>
  </p:clrMapOvr>
  <p:transitio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type="tx" showMasterSp="1" showMasterPhAnim="1">
  <p:cSld name="Agenda / Timeline">
    <p:spTree>
      <p:nvGrpSpPr>
        <p:cNvPr id="1" name=""/>
        <p:cNvGrpSpPr/>
        <p:nvPr/>
      </p:nvGrpSpPr>
      <p:grpSpPr>
        <a:xfrm>
          <a:off x="0" y="0"/>
          <a:ext cx="0" cy="0"/>
          <a:chOff x="0" y="0"/>
          <a:chExt cx="0" cy="0"/>
        </a:xfrm>
      </p:grpSpPr>
      <p:pic>
        <p:nvPicPr>
          <p:cNvPr id="81" name="image8.png"/>
          <p:cNvPicPr/>
          <p:nvPr/>
        </p:nvPicPr>
        <p:blipFill>
          <a:blip r:embed="rId2">
            <a:extLst/>
          </a:blip>
          <a:stretch>
            <a:fillRect/>
          </a:stretch>
        </p:blipFill>
        <p:spPr>
          <a:xfrm>
            <a:off x="-7590" y="1038941"/>
            <a:ext cx="8858401" cy="331801"/>
          </a:xfrm>
          <a:prstGeom prst="rect">
            <a:avLst/>
          </a:prstGeom>
          <a:ln w="12700">
            <a:miter lim="400000"/>
          </a:ln>
        </p:spPr>
      </p:pic>
      <p:sp>
        <p:nvSpPr>
          <p:cNvPr id="82" name="Shape 82"/>
          <p:cNvSpPr/>
          <p:nvPr>
            <p:ph type="body" idx="1"/>
          </p:nvPr>
        </p:nvSpPr>
        <p:spPr>
          <a:xfrm>
            <a:off x="336550" y="1073000"/>
            <a:ext cx="2541600" cy="1583476"/>
          </a:xfrm>
          <a:prstGeom prst="rect">
            <a:avLst/>
          </a:prstGeom>
        </p:spPr>
        <p:txBody>
          <a:bodyPr anchor="t"/>
          <a:lstStyle>
            <a:lvl1pPr algn="l">
              <a:defRPr>
                <a:solidFill>
                  <a:srgbClr val="000000"/>
                </a:solidFill>
              </a:defRPr>
            </a:lvl1pPr>
            <a:lvl2pPr algn="l">
              <a:defRPr>
                <a:solidFill>
                  <a:srgbClr val="000000"/>
                </a:solidFill>
              </a:defRPr>
            </a:lvl2pPr>
            <a:lvl3pPr algn="l">
              <a:defRPr>
                <a:solidFill>
                  <a:srgbClr val="000000"/>
                </a:solidFill>
              </a:defRPr>
            </a:lvl3pPr>
            <a:lvl4pPr algn="l">
              <a:defRPr>
                <a:solidFill>
                  <a:srgbClr val="000000"/>
                </a:solidFill>
              </a:defRPr>
            </a:lvl4pPr>
            <a:lvl5pPr algn="l">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sp>
        <p:nvSpPr>
          <p:cNvPr id="83" name="Shape 83"/>
          <p:cNvSpPr/>
          <p:nvPr>
            <p:ph type="title"/>
          </p:nvPr>
        </p:nvSpPr>
        <p:spPr>
          <a:xfrm>
            <a:off x="336550" y="357376"/>
            <a:ext cx="8513699" cy="715625"/>
          </a:xfrm>
          <a:prstGeom prst="rect">
            <a:avLst/>
          </a:prstGeom>
        </p:spPr>
        <p:txBody>
          <a:bodyPr anchor="t"/>
          <a:lstStyle>
            <a:lvl1pPr algn="l">
              <a:defRPr sz="1400"/>
            </a:lvl1pPr>
          </a:lstStyle>
          <a:p>
            <a:pPr lvl="0">
              <a:defRPr sz="1800"/>
            </a:pPr>
            <a:r>
              <a:rPr sz="1400"/>
              <a:t>Title Text</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12" name="Shape 12"/>
          <p:cNvSpPr/>
          <p:nvPr>
            <p:ph type="body" idx="1"/>
          </p:nvPr>
        </p:nvSpPr>
        <p:spPr>
          <a:xfrm>
            <a:off x="376236" y="327785"/>
            <a:ext cx="8442302" cy="742500"/>
          </a:xfrm>
          <a:prstGeom prst="rect">
            <a:avLst/>
          </a:prstGeom>
        </p:spPr>
        <p:txBody>
          <a:bodyPr anchor="t"/>
          <a:lstStyle>
            <a:lvl1pPr algn="l">
              <a:spcBef>
                <a:spcPts val="800"/>
              </a:spcBef>
              <a:defRPr>
                <a:solidFill>
                  <a:srgbClr val="000000"/>
                </a:solidFill>
              </a:defRPr>
            </a:lvl1pPr>
            <a:lvl2pPr indent="457200" algn="l">
              <a:spcBef>
                <a:spcPts val="800"/>
              </a:spcBef>
              <a:defRPr>
                <a:solidFill>
                  <a:srgbClr val="000000"/>
                </a:solidFill>
              </a:defRPr>
            </a:lvl2pPr>
            <a:lvl3pPr indent="914400" algn="l">
              <a:spcBef>
                <a:spcPts val="800"/>
              </a:spcBef>
              <a:defRPr>
                <a:solidFill>
                  <a:srgbClr val="000000"/>
                </a:solidFill>
              </a:defRPr>
            </a:lvl3pPr>
            <a:lvl4pPr indent="1371600" algn="l">
              <a:spcBef>
                <a:spcPts val="800"/>
              </a:spcBef>
              <a:defRPr>
                <a:solidFill>
                  <a:srgbClr val="000000"/>
                </a:solidFill>
              </a:defRPr>
            </a:lvl4pPr>
            <a:lvl5pPr indent="1828800" algn="l">
              <a:spcBef>
                <a:spcPts val="800"/>
              </a:spcBef>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hank You">
    <p:bg>
      <p:bgPr>
        <a:solidFill>
          <a:srgbClr val="00AEEF"/>
        </a:solidFill>
      </p:bgPr>
    </p:bg>
    <p:spTree>
      <p:nvGrpSpPr>
        <p:cNvPr id="1" name=""/>
        <p:cNvGrpSpPr/>
        <p:nvPr/>
      </p:nvGrpSpPr>
      <p:grpSpPr>
        <a:xfrm>
          <a:off x="0" y="0"/>
          <a:ext cx="0" cy="0"/>
          <a:chOff x="0" y="0"/>
          <a:chExt cx="0" cy="0"/>
        </a:xfrm>
      </p:grpSpPr>
      <p:sp>
        <p:nvSpPr>
          <p:cNvPr id="14" name="Shape 14"/>
          <p:cNvSpPr/>
          <p:nvPr>
            <p:ph type="title"/>
          </p:nvPr>
        </p:nvSpPr>
        <p:spPr>
          <a:xfrm>
            <a:off x="527358" y="1756833"/>
            <a:ext cx="7145701" cy="1466478"/>
          </a:xfrm>
          <a:prstGeom prst="rect">
            <a:avLst/>
          </a:prstGeom>
        </p:spPr>
        <p:txBody>
          <a:bodyPr anchor="t"/>
          <a:lstStyle>
            <a:lvl1pPr algn="l">
              <a:defRPr sz="1400"/>
            </a:lvl1pPr>
          </a:lstStyle>
          <a:p>
            <a:pPr lvl="0">
              <a:defRPr sz="1800"/>
            </a:pPr>
            <a:r>
              <a:rPr sz="1400"/>
              <a:t>Title Text</a:t>
            </a:r>
          </a:p>
        </p:txBody>
      </p:sp>
      <p:sp>
        <p:nvSpPr>
          <p:cNvPr id="15" name="Shape 15"/>
          <p:cNvSpPr/>
          <p:nvPr>
            <p:ph type="body" idx="1"/>
          </p:nvPr>
        </p:nvSpPr>
        <p:spPr>
          <a:xfrm>
            <a:off x="538599" y="3223310"/>
            <a:ext cx="6436801" cy="1660876"/>
          </a:xfrm>
          <a:prstGeom prst="rect">
            <a:avLst/>
          </a:prstGeom>
        </p:spPr>
        <p:txBody>
          <a:bodyPr anchor="t"/>
          <a:lstStyle>
            <a:lvl1pPr algn="l">
              <a:defRPr>
                <a:solidFill>
                  <a:srgbClr val="000000"/>
                </a:solidFill>
              </a:defRPr>
            </a:lvl1pPr>
            <a:lvl2pPr algn="l">
              <a:defRPr>
                <a:solidFill>
                  <a:srgbClr val="000000"/>
                </a:solidFill>
              </a:defRPr>
            </a:lvl2pPr>
            <a:lvl3pPr algn="l">
              <a:defRPr>
                <a:solidFill>
                  <a:srgbClr val="000000"/>
                </a:solidFill>
              </a:defRPr>
            </a:lvl3pPr>
            <a:lvl4pPr algn="l">
              <a:defRPr>
                <a:solidFill>
                  <a:srgbClr val="000000"/>
                </a:solidFill>
              </a:defRPr>
            </a:lvl4pPr>
            <a:lvl5pPr algn="l">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with Photo">
    <p:spTree>
      <p:nvGrpSpPr>
        <p:cNvPr id="1" name=""/>
        <p:cNvGrpSpPr/>
        <p:nvPr/>
      </p:nvGrpSpPr>
      <p:grpSpPr>
        <a:xfrm>
          <a:off x="0" y="0"/>
          <a:ext cx="0" cy="0"/>
          <a:chOff x="0" y="0"/>
          <a:chExt cx="0" cy="0"/>
        </a:xfrm>
      </p:grpSpPr>
      <p:sp>
        <p:nvSpPr>
          <p:cNvPr id="17" name="Shape 17"/>
          <p:cNvSpPr/>
          <p:nvPr>
            <p:ph type="title"/>
          </p:nvPr>
        </p:nvSpPr>
        <p:spPr>
          <a:xfrm>
            <a:off x="710644" y="2009082"/>
            <a:ext cx="7772401" cy="1169700"/>
          </a:xfrm>
          <a:prstGeom prst="rect">
            <a:avLst/>
          </a:prstGeom>
          <a:solidFill>
            <a:srgbClr val="FFFFFF">
              <a:alpha val="72549"/>
            </a:srgbClr>
          </a:solidFill>
        </p:spPr>
        <p:txBody>
          <a:bodyPr anchor="t"/>
          <a:lstStyle>
            <a:lvl1pPr algn="l">
              <a:defRPr sz="1400"/>
            </a:lvl1pPr>
          </a:lstStyle>
          <a:p>
            <a:pPr lvl="0">
              <a:defRPr sz="1800"/>
            </a:pPr>
            <a:r>
              <a:rPr sz="1400"/>
              <a:t>Title Text</a:t>
            </a:r>
          </a:p>
        </p:txBody>
      </p:sp>
      <p:pic>
        <p:nvPicPr>
          <p:cNvPr id="18"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Bullets Two Column">
    <p:spTree>
      <p:nvGrpSpPr>
        <p:cNvPr id="1" name=""/>
        <p:cNvGrpSpPr/>
        <p:nvPr/>
      </p:nvGrpSpPr>
      <p:grpSpPr>
        <a:xfrm>
          <a:off x="0" y="0"/>
          <a:ext cx="0" cy="0"/>
          <a:chOff x="0" y="0"/>
          <a:chExt cx="0" cy="0"/>
        </a:xfrm>
      </p:grpSpPr>
      <p:sp>
        <p:nvSpPr>
          <p:cNvPr id="20" name="Shape 20"/>
          <p:cNvSpPr/>
          <p:nvPr>
            <p:ph type="body" idx="1"/>
          </p:nvPr>
        </p:nvSpPr>
        <p:spPr>
          <a:xfrm>
            <a:off x="4557486" y="1460206"/>
            <a:ext cx="4261201" cy="3683294"/>
          </a:xfrm>
          <a:prstGeom prst="rect">
            <a:avLst/>
          </a:prstGeom>
        </p:spPr>
        <p:txBody>
          <a:bodyPr anchor="t"/>
          <a:lstStyle>
            <a:lvl1pPr algn="l">
              <a:lnSpc>
                <a:spcPct val="110000"/>
              </a:lnSpc>
              <a:defRPr>
                <a:solidFill>
                  <a:srgbClr val="000000"/>
                </a:solidFill>
              </a:defRPr>
            </a:lvl1pPr>
            <a:lvl2pPr algn="l">
              <a:lnSpc>
                <a:spcPct val="110000"/>
              </a:lnSpc>
              <a:defRPr>
                <a:solidFill>
                  <a:srgbClr val="000000"/>
                </a:solidFill>
              </a:defRPr>
            </a:lvl2pPr>
            <a:lvl3pPr algn="l">
              <a:lnSpc>
                <a:spcPct val="110000"/>
              </a:lnSpc>
              <a:defRPr>
                <a:solidFill>
                  <a:srgbClr val="000000"/>
                </a:solidFill>
              </a:defRPr>
            </a:lvl3pPr>
            <a:lvl4pPr algn="l">
              <a:lnSpc>
                <a:spcPct val="110000"/>
              </a:lnSpc>
              <a:defRPr>
                <a:solidFill>
                  <a:srgbClr val="000000"/>
                </a:solidFill>
              </a:defRPr>
            </a:lvl4pPr>
            <a:lvl5pPr algn="l">
              <a:lnSpc>
                <a:spcPct val="110000"/>
              </a:lnSpc>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21"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Subtitles">
    <p:spTree>
      <p:nvGrpSpPr>
        <p:cNvPr id="1" name=""/>
        <p:cNvGrpSpPr/>
        <p:nvPr/>
      </p:nvGrpSpPr>
      <p:grpSpPr>
        <a:xfrm>
          <a:off x="0" y="0"/>
          <a:ext cx="0" cy="0"/>
          <a:chOff x="0" y="0"/>
          <a:chExt cx="0" cy="0"/>
        </a:xfrm>
      </p:grpSpPr>
      <p:sp>
        <p:nvSpPr>
          <p:cNvPr id="23" name="Shape 23"/>
          <p:cNvSpPr/>
          <p:nvPr>
            <p:ph type="title"/>
          </p:nvPr>
        </p:nvSpPr>
        <p:spPr>
          <a:xfrm>
            <a:off x="679752" y="2009082"/>
            <a:ext cx="7772401" cy="1102501"/>
          </a:xfrm>
          <a:prstGeom prst="rect">
            <a:avLst/>
          </a:prstGeom>
        </p:spPr>
        <p:txBody>
          <a:bodyPr anchor="t"/>
          <a:lstStyle>
            <a:lvl1pPr algn="l">
              <a:defRPr sz="1400"/>
            </a:lvl1pPr>
          </a:lstStyle>
          <a:p>
            <a:pPr lvl="0">
              <a:defRPr sz="1800"/>
            </a:pPr>
            <a:r>
              <a:rPr sz="1400"/>
              <a:t>Title Text</a:t>
            </a:r>
          </a:p>
        </p:txBody>
      </p:sp>
      <p:sp>
        <p:nvSpPr>
          <p:cNvPr id="24" name="Shape 24"/>
          <p:cNvSpPr/>
          <p:nvPr/>
        </p:nvSpPr>
        <p:spPr>
          <a:xfrm>
            <a:off x="7305513" y="4222750"/>
            <a:ext cx="1838401" cy="920700"/>
          </a:xfrm>
          <a:prstGeom prst="rect">
            <a:avLst/>
          </a:prstGeom>
          <a:solidFill>
            <a:srgbClr val="FFFFFF"/>
          </a:solidFill>
          <a:ln w="12700">
            <a:miter lim="400000"/>
          </a:ln>
        </p:spPr>
        <p:txBody>
          <a:bodyPr lIns="0" tIns="0" rIns="0" bIns="0" anchor="ctr"/>
          <a:lstStyle/>
          <a:p>
            <a:pPr lvl="0" algn="ctr">
              <a:defRPr sz="1800">
                <a:solidFill>
                  <a:srgbClr val="FFFFFF"/>
                </a:solidFill>
                <a:latin typeface="Open Sans"/>
                <a:ea typeface="Open Sans"/>
                <a:cs typeface="Open Sans"/>
                <a:sym typeface="Open Sans"/>
              </a:defRPr>
            </a:pPr>
          </a:p>
        </p:txBody>
      </p:sp>
      <p:sp>
        <p:nvSpPr>
          <p:cNvPr id="25" name="Shape 25"/>
          <p:cNvSpPr/>
          <p:nvPr/>
        </p:nvSpPr>
        <p:spPr>
          <a:xfrm>
            <a:off x="7305513" y="4222750"/>
            <a:ext cx="1838401" cy="920700"/>
          </a:xfrm>
          <a:prstGeom prst="rect">
            <a:avLst/>
          </a:prstGeom>
          <a:solidFill>
            <a:srgbClr val="FFFFFF"/>
          </a:solidFill>
          <a:ln w="12700">
            <a:miter lim="400000"/>
          </a:ln>
        </p:spPr>
        <p:txBody>
          <a:bodyPr lIns="0" tIns="0" rIns="0" bIns="0" anchor="ctr"/>
          <a:lstStyle/>
          <a:p>
            <a:pPr lvl="0" algn="ctr">
              <a:defRPr sz="1800">
                <a:solidFill>
                  <a:srgbClr val="FFFFFF"/>
                </a:solidFill>
                <a:latin typeface="Open Sans"/>
                <a:ea typeface="Open Sans"/>
                <a:cs typeface="Open Sans"/>
                <a:sym typeface="Open Sans"/>
              </a:defRPr>
            </a:pPr>
          </a:p>
        </p:txBody>
      </p:sp>
      <p:sp>
        <p:nvSpPr>
          <p:cNvPr id="26" name="Shape 26"/>
          <p:cNvSpPr/>
          <p:nvPr/>
        </p:nvSpPr>
        <p:spPr>
          <a:xfrm>
            <a:off x="7305513" y="4222750"/>
            <a:ext cx="1838401" cy="920700"/>
          </a:xfrm>
          <a:prstGeom prst="rect">
            <a:avLst/>
          </a:prstGeom>
          <a:solidFill>
            <a:srgbClr val="FFFFFF"/>
          </a:solidFill>
          <a:ln w="12700">
            <a:miter lim="400000"/>
          </a:ln>
        </p:spPr>
        <p:txBody>
          <a:bodyPr lIns="0" tIns="0" rIns="0" bIns="0" anchor="ctr"/>
          <a:lstStyle/>
          <a:p>
            <a:pPr lvl="0" algn="ctr">
              <a:defRPr sz="1800">
                <a:solidFill>
                  <a:srgbClr val="FFFFFF"/>
                </a:solidFill>
                <a:latin typeface="Open Sans"/>
                <a:ea typeface="Open Sans"/>
                <a:cs typeface="Open Sans"/>
                <a:sym typeface="Open Sans"/>
              </a:defRPr>
            </a:pPr>
          </a:p>
        </p:txBody>
      </p:sp>
      <p:pic>
        <p:nvPicPr>
          <p:cNvPr id="27"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Speakers">
    <p:spTree>
      <p:nvGrpSpPr>
        <p:cNvPr id="1" name=""/>
        <p:cNvGrpSpPr/>
        <p:nvPr/>
      </p:nvGrpSpPr>
      <p:grpSpPr>
        <a:xfrm>
          <a:off x="0" y="0"/>
          <a:ext cx="0" cy="0"/>
          <a:chOff x="0" y="0"/>
          <a:chExt cx="0" cy="0"/>
        </a:xfrm>
      </p:grpSpPr>
      <p:sp>
        <p:nvSpPr>
          <p:cNvPr id="29" name="Shape 29"/>
          <p:cNvSpPr/>
          <p:nvPr>
            <p:ph type="body" idx="1"/>
          </p:nvPr>
        </p:nvSpPr>
        <p:spPr>
          <a:xfrm>
            <a:off x="376236" y="327785"/>
            <a:ext cx="8442302" cy="742500"/>
          </a:xfrm>
          <a:prstGeom prst="rect">
            <a:avLst/>
          </a:prstGeom>
        </p:spPr>
        <p:txBody>
          <a:bodyPr anchor="t"/>
          <a:lstStyle>
            <a:lvl1pPr algn="l">
              <a:spcBef>
                <a:spcPts val="800"/>
              </a:spcBef>
              <a:defRPr>
                <a:solidFill>
                  <a:srgbClr val="000000"/>
                </a:solidFill>
              </a:defRPr>
            </a:lvl1pPr>
            <a:lvl2pPr indent="457200" algn="l">
              <a:spcBef>
                <a:spcPts val="800"/>
              </a:spcBef>
              <a:defRPr>
                <a:solidFill>
                  <a:srgbClr val="000000"/>
                </a:solidFill>
              </a:defRPr>
            </a:lvl2pPr>
            <a:lvl3pPr indent="914400" algn="l">
              <a:spcBef>
                <a:spcPts val="800"/>
              </a:spcBef>
              <a:defRPr>
                <a:solidFill>
                  <a:srgbClr val="000000"/>
                </a:solidFill>
              </a:defRPr>
            </a:lvl3pPr>
            <a:lvl4pPr indent="1371600" algn="l">
              <a:spcBef>
                <a:spcPts val="800"/>
              </a:spcBef>
              <a:defRPr>
                <a:solidFill>
                  <a:srgbClr val="000000"/>
                </a:solidFill>
              </a:defRPr>
            </a:lvl4pPr>
            <a:lvl5pPr indent="1828800" algn="l">
              <a:spcBef>
                <a:spcPts val="800"/>
              </a:spcBef>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30"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intro Slide">
    <p:spTree>
      <p:nvGrpSpPr>
        <p:cNvPr id="1" name=""/>
        <p:cNvGrpSpPr/>
        <p:nvPr/>
      </p:nvGrpSpPr>
      <p:grpSpPr>
        <a:xfrm>
          <a:off x="0" y="0"/>
          <a:ext cx="0" cy="0"/>
          <a:chOff x="0" y="0"/>
          <a:chExt cx="0" cy="0"/>
        </a:xfrm>
      </p:grpSpPr>
      <p:sp>
        <p:nvSpPr>
          <p:cNvPr id="32" name="Shape 32"/>
          <p:cNvSpPr/>
          <p:nvPr>
            <p:ph type="body" idx="1"/>
          </p:nvPr>
        </p:nvSpPr>
        <p:spPr>
          <a:xfrm>
            <a:off x="376236" y="1423915"/>
            <a:ext cx="4024502" cy="3719585"/>
          </a:xfrm>
          <a:prstGeom prst="rect">
            <a:avLst/>
          </a:prstGeom>
        </p:spPr>
        <p:txBody>
          <a:bodyPr anchor="t"/>
          <a:lstStyle>
            <a:lvl1pPr algn="l">
              <a:lnSpc>
                <a:spcPct val="120000"/>
              </a:lnSpc>
              <a:spcBef>
                <a:spcPts val="1200"/>
              </a:spcBef>
              <a:defRPr>
                <a:solidFill>
                  <a:srgbClr val="000000"/>
                </a:solidFill>
              </a:defRPr>
            </a:lvl1pPr>
            <a:lvl2pPr algn="l">
              <a:lnSpc>
                <a:spcPct val="120000"/>
              </a:lnSpc>
              <a:spcBef>
                <a:spcPts val="1200"/>
              </a:spcBef>
              <a:defRPr>
                <a:solidFill>
                  <a:srgbClr val="000000"/>
                </a:solidFill>
              </a:defRPr>
            </a:lvl2pPr>
            <a:lvl3pPr algn="l">
              <a:lnSpc>
                <a:spcPct val="120000"/>
              </a:lnSpc>
              <a:spcBef>
                <a:spcPts val="1200"/>
              </a:spcBef>
              <a:defRPr>
                <a:solidFill>
                  <a:srgbClr val="000000"/>
                </a:solidFill>
              </a:defRPr>
            </a:lvl3pPr>
            <a:lvl4pPr algn="l">
              <a:lnSpc>
                <a:spcPct val="120000"/>
              </a:lnSpc>
              <a:spcBef>
                <a:spcPts val="1200"/>
              </a:spcBef>
              <a:defRPr>
                <a:solidFill>
                  <a:srgbClr val="000000"/>
                </a:solidFill>
              </a:defRPr>
            </a:lvl4pPr>
            <a:lvl5pPr algn="l">
              <a:lnSpc>
                <a:spcPct val="120000"/>
              </a:lnSpc>
              <a:spcBef>
                <a:spcPts val="1200"/>
              </a:spcBef>
              <a:defRPr>
                <a:solidFill>
                  <a:srgbClr val="000000"/>
                </a:solidFill>
              </a:defRPr>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pic>
        <p:nvPicPr>
          <p:cNvPr id="33"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685800" y="1534884"/>
            <a:ext cx="7772400" cy="1256712"/>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lstStyle/>
          <a:p>
            <a:pPr lvl="0">
              <a:defRPr sz="1800"/>
            </a:pPr>
            <a:r>
              <a:rPr sz="4800"/>
              <a:t>Title Text</a:t>
            </a:r>
          </a:p>
        </p:txBody>
      </p:sp>
      <p:sp>
        <p:nvSpPr>
          <p:cNvPr id="3" name="Shape 3"/>
          <p:cNvSpPr/>
          <p:nvPr>
            <p:ph type="body" idx="1"/>
          </p:nvPr>
        </p:nvSpPr>
        <p:spPr>
          <a:xfrm>
            <a:off x="685800" y="2791595"/>
            <a:ext cx="7772400" cy="881712"/>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lstStyle/>
          <a:p>
            <a:pPr lvl="0">
              <a:defRPr sz="1800">
                <a:solidFill>
                  <a:srgbClr val="000000"/>
                </a:solidFill>
              </a:defRPr>
            </a:pPr>
            <a:r>
              <a:rPr sz="1400">
                <a:solidFill>
                  <a:srgbClr val="5A5A5A"/>
                </a:solidFill>
              </a:rPr>
              <a:t>Body Level One</a:t>
            </a:r>
            <a:endParaRPr sz="1400">
              <a:solidFill>
                <a:srgbClr val="5A5A5A"/>
              </a:solidFill>
            </a:endParaRPr>
          </a:p>
          <a:p>
            <a:pPr lvl="1">
              <a:defRPr sz="1800">
                <a:solidFill>
                  <a:srgbClr val="000000"/>
                </a:solidFill>
              </a:defRPr>
            </a:pPr>
            <a:r>
              <a:rPr sz="1400">
                <a:solidFill>
                  <a:srgbClr val="5A5A5A"/>
                </a:solidFill>
              </a:rPr>
              <a:t>Body Level Two</a:t>
            </a:r>
            <a:endParaRPr sz="1400">
              <a:solidFill>
                <a:srgbClr val="5A5A5A"/>
              </a:solidFill>
            </a:endParaRPr>
          </a:p>
          <a:p>
            <a:pPr lvl="2">
              <a:defRPr sz="1800">
                <a:solidFill>
                  <a:srgbClr val="000000"/>
                </a:solidFill>
              </a:defRPr>
            </a:pPr>
            <a:r>
              <a:rPr sz="1400">
                <a:solidFill>
                  <a:srgbClr val="5A5A5A"/>
                </a:solidFill>
              </a:rPr>
              <a:t>Body Level Three</a:t>
            </a:r>
            <a:endParaRPr sz="1400">
              <a:solidFill>
                <a:srgbClr val="5A5A5A"/>
              </a:solidFill>
            </a:endParaRPr>
          </a:p>
          <a:p>
            <a:pPr lvl="3">
              <a:defRPr sz="1800">
                <a:solidFill>
                  <a:srgbClr val="000000"/>
                </a:solidFill>
              </a:defRPr>
            </a:pPr>
            <a:r>
              <a:rPr sz="1400">
                <a:solidFill>
                  <a:srgbClr val="5A5A5A"/>
                </a:solidFill>
              </a:rPr>
              <a:t>Body Level Four</a:t>
            </a:r>
            <a:endParaRPr sz="1400">
              <a:solidFill>
                <a:srgbClr val="5A5A5A"/>
              </a:solidFill>
            </a:endParaRPr>
          </a:p>
          <a:p>
            <a:pPr lvl="4">
              <a:defRPr sz="1800">
                <a:solidFill>
                  <a:srgbClr val="000000"/>
                </a:solidFill>
              </a:defRPr>
            </a:pPr>
            <a:r>
              <a:rPr sz="1400">
                <a:solidFill>
                  <a:srgbClr val="5A5A5A"/>
                </a:solidFill>
              </a:rPr>
              <a:t>Body Level Five</a:t>
            </a:r>
          </a:p>
        </p:txBody>
      </p:sp>
      <p:sp>
        <p:nvSpPr>
          <p:cNvPr id="4" name="Shape 4"/>
          <p:cNvSpPr/>
          <p:nvPr>
            <p:ph type="sldNum" sz="quarter" idx="2"/>
          </p:nvPr>
        </p:nvSpPr>
        <p:spPr>
          <a:xfrm>
            <a:off x="8556790" y="4756533"/>
            <a:ext cx="548700" cy="380234"/>
          </a:xfrm>
          <a:prstGeom prst="rect">
            <a:avLst/>
          </a:prstGeom>
          <a:ln w="12700">
            <a:miter lim="400000"/>
          </a:ln>
        </p:spPr>
        <p:txBody>
          <a:bodyPr lIns="91424" tIns="91424" rIns="91424" bIns="91424" anchor="ctr">
            <a:spAutoFit/>
          </a:body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Lst>
  <p:transition spd="med" advClick="1"/>
  <p:txStyles>
    <p:titleStyle>
      <a:lvl1pPr algn="ctr">
        <a:defRPr sz="4800">
          <a:latin typeface="Arial"/>
          <a:ea typeface="Arial"/>
          <a:cs typeface="Arial"/>
          <a:sym typeface="Arial"/>
        </a:defRPr>
      </a:lvl1pPr>
      <a:lvl2pPr algn="ctr">
        <a:defRPr sz="4800">
          <a:latin typeface="Arial"/>
          <a:ea typeface="Arial"/>
          <a:cs typeface="Arial"/>
          <a:sym typeface="Arial"/>
        </a:defRPr>
      </a:lvl2pPr>
      <a:lvl3pPr algn="ctr">
        <a:defRPr sz="4800">
          <a:latin typeface="Arial"/>
          <a:ea typeface="Arial"/>
          <a:cs typeface="Arial"/>
          <a:sym typeface="Arial"/>
        </a:defRPr>
      </a:lvl3pPr>
      <a:lvl4pPr algn="ctr">
        <a:defRPr sz="4800">
          <a:latin typeface="Arial"/>
          <a:ea typeface="Arial"/>
          <a:cs typeface="Arial"/>
          <a:sym typeface="Arial"/>
        </a:defRPr>
      </a:lvl4pPr>
      <a:lvl5pPr algn="ctr">
        <a:defRPr sz="4800">
          <a:latin typeface="Arial"/>
          <a:ea typeface="Arial"/>
          <a:cs typeface="Arial"/>
          <a:sym typeface="Arial"/>
        </a:defRPr>
      </a:lvl5pPr>
      <a:lvl6pPr algn="ctr">
        <a:defRPr sz="4800">
          <a:latin typeface="Arial"/>
          <a:ea typeface="Arial"/>
          <a:cs typeface="Arial"/>
          <a:sym typeface="Arial"/>
        </a:defRPr>
      </a:lvl6pPr>
      <a:lvl7pPr algn="ctr">
        <a:defRPr sz="4800">
          <a:latin typeface="Arial"/>
          <a:ea typeface="Arial"/>
          <a:cs typeface="Arial"/>
          <a:sym typeface="Arial"/>
        </a:defRPr>
      </a:lvl7pPr>
      <a:lvl8pPr algn="ctr">
        <a:defRPr sz="4800">
          <a:latin typeface="Arial"/>
          <a:ea typeface="Arial"/>
          <a:cs typeface="Arial"/>
          <a:sym typeface="Arial"/>
        </a:defRPr>
      </a:lvl8pPr>
      <a:lvl9pPr algn="ctr">
        <a:defRPr sz="4800">
          <a:latin typeface="Arial"/>
          <a:ea typeface="Arial"/>
          <a:cs typeface="Arial"/>
          <a:sym typeface="Arial"/>
        </a:defRPr>
      </a:lvl9pPr>
    </p:titleStyle>
    <p:bodyStyle>
      <a:lvl1pPr algn="ctr">
        <a:defRPr sz="1400">
          <a:solidFill>
            <a:srgbClr val="5A5A5A"/>
          </a:solidFill>
          <a:latin typeface="Arial"/>
          <a:ea typeface="Arial"/>
          <a:cs typeface="Arial"/>
          <a:sym typeface="Arial"/>
        </a:defRPr>
      </a:lvl1pPr>
      <a:lvl2pPr algn="ctr">
        <a:defRPr sz="1400">
          <a:solidFill>
            <a:srgbClr val="5A5A5A"/>
          </a:solidFill>
          <a:latin typeface="Arial"/>
          <a:ea typeface="Arial"/>
          <a:cs typeface="Arial"/>
          <a:sym typeface="Arial"/>
        </a:defRPr>
      </a:lvl2pPr>
      <a:lvl3pPr algn="ctr">
        <a:defRPr sz="1400">
          <a:solidFill>
            <a:srgbClr val="5A5A5A"/>
          </a:solidFill>
          <a:latin typeface="Arial"/>
          <a:ea typeface="Arial"/>
          <a:cs typeface="Arial"/>
          <a:sym typeface="Arial"/>
        </a:defRPr>
      </a:lvl3pPr>
      <a:lvl4pPr algn="ctr">
        <a:defRPr sz="1400">
          <a:solidFill>
            <a:srgbClr val="5A5A5A"/>
          </a:solidFill>
          <a:latin typeface="Arial"/>
          <a:ea typeface="Arial"/>
          <a:cs typeface="Arial"/>
          <a:sym typeface="Arial"/>
        </a:defRPr>
      </a:lvl4pPr>
      <a:lvl5pPr algn="ctr">
        <a:defRPr sz="1400">
          <a:solidFill>
            <a:srgbClr val="5A5A5A"/>
          </a:solidFill>
          <a:latin typeface="Arial"/>
          <a:ea typeface="Arial"/>
          <a:cs typeface="Arial"/>
          <a:sym typeface="Arial"/>
        </a:defRPr>
      </a:lvl5pPr>
      <a:lvl6pPr algn="ctr">
        <a:defRPr sz="1400">
          <a:solidFill>
            <a:srgbClr val="5A5A5A"/>
          </a:solidFill>
          <a:latin typeface="Arial"/>
          <a:ea typeface="Arial"/>
          <a:cs typeface="Arial"/>
          <a:sym typeface="Arial"/>
        </a:defRPr>
      </a:lvl6pPr>
      <a:lvl7pPr algn="ctr">
        <a:defRPr sz="1400">
          <a:solidFill>
            <a:srgbClr val="5A5A5A"/>
          </a:solidFill>
          <a:latin typeface="Arial"/>
          <a:ea typeface="Arial"/>
          <a:cs typeface="Arial"/>
          <a:sym typeface="Arial"/>
        </a:defRPr>
      </a:lvl7pPr>
      <a:lvl8pPr algn="ctr">
        <a:defRPr sz="1400">
          <a:solidFill>
            <a:srgbClr val="5A5A5A"/>
          </a:solidFill>
          <a:latin typeface="Arial"/>
          <a:ea typeface="Arial"/>
          <a:cs typeface="Arial"/>
          <a:sym typeface="Arial"/>
        </a:defRPr>
      </a:lvl8pPr>
      <a:lvl9pPr algn="ctr">
        <a:defRPr sz="1400">
          <a:solidFill>
            <a:srgbClr val="5A5A5A"/>
          </a:solidFill>
          <a:latin typeface="Arial"/>
          <a:ea typeface="Arial"/>
          <a:cs typeface="Arial"/>
          <a:sym typeface="Arial"/>
        </a:defRPr>
      </a:lvl9pPr>
    </p:bodyStyle>
    <p:otherStyle>
      <a:lvl1pPr>
        <a:defRPr sz="1400">
          <a:solidFill>
            <a:schemeClr val="tx1"/>
          </a:solidFill>
          <a:latin typeface="+mn-lt"/>
          <a:ea typeface="+mn-ea"/>
          <a:cs typeface="+mn-cs"/>
          <a:sym typeface="Arial"/>
        </a:defRPr>
      </a:lvl1pPr>
      <a:lvl2pPr>
        <a:defRPr sz="1400">
          <a:solidFill>
            <a:schemeClr val="tx1"/>
          </a:solidFill>
          <a:latin typeface="+mn-lt"/>
          <a:ea typeface="+mn-ea"/>
          <a:cs typeface="+mn-cs"/>
          <a:sym typeface="Arial"/>
        </a:defRPr>
      </a:lvl2pPr>
      <a:lvl3pPr>
        <a:defRPr sz="1400">
          <a:solidFill>
            <a:schemeClr val="tx1"/>
          </a:solidFill>
          <a:latin typeface="+mn-lt"/>
          <a:ea typeface="+mn-ea"/>
          <a:cs typeface="+mn-cs"/>
          <a:sym typeface="Arial"/>
        </a:defRPr>
      </a:lvl3pPr>
      <a:lvl4pPr>
        <a:defRPr sz="1400">
          <a:solidFill>
            <a:schemeClr val="tx1"/>
          </a:solidFill>
          <a:latin typeface="+mn-lt"/>
          <a:ea typeface="+mn-ea"/>
          <a:cs typeface="+mn-cs"/>
          <a:sym typeface="Arial"/>
        </a:defRPr>
      </a:lvl4pPr>
      <a:lvl5pPr>
        <a:defRPr sz="1400">
          <a:solidFill>
            <a:schemeClr val="tx1"/>
          </a:solidFill>
          <a:latin typeface="+mn-lt"/>
          <a:ea typeface="+mn-ea"/>
          <a:cs typeface="+mn-cs"/>
          <a:sym typeface="Arial"/>
        </a:defRPr>
      </a:lvl5pPr>
      <a:lvl6pPr>
        <a:defRPr sz="1400">
          <a:solidFill>
            <a:schemeClr val="tx1"/>
          </a:solidFill>
          <a:latin typeface="+mn-lt"/>
          <a:ea typeface="+mn-ea"/>
          <a:cs typeface="+mn-cs"/>
          <a:sym typeface="Arial"/>
        </a:defRPr>
      </a:lvl6pPr>
      <a:lvl7pPr>
        <a:defRPr sz="1400">
          <a:solidFill>
            <a:schemeClr val="tx1"/>
          </a:solidFill>
          <a:latin typeface="+mn-lt"/>
          <a:ea typeface="+mn-ea"/>
          <a:cs typeface="+mn-cs"/>
          <a:sym typeface="Arial"/>
        </a:defRPr>
      </a:lvl7pPr>
      <a:lvl8pPr>
        <a:defRPr sz="1400">
          <a:solidFill>
            <a:schemeClr val="tx1"/>
          </a:solidFill>
          <a:latin typeface="+mn-lt"/>
          <a:ea typeface="+mn-ea"/>
          <a:cs typeface="+mn-cs"/>
          <a:sym typeface="Arial"/>
        </a:defRPr>
      </a:lvl8pPr>
      <a:lvl9pPr>
        <a:defRPr sz="1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 Id="rId3" Type="http://schemas.openxmlformats.org/officeDocument/2006/relationships/image" Target="../media/image10.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3.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3.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2.png"/><Relationship Id="rId3" Type="http://schemas.openxmlformats.org/officeDocument/2006/relationships/image" Target="../media/image13.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blog.hootsuite.com/social-media-templates/" TargetMode="External"/><Relationship Id="rId3" Type="http://schemas.openxmlformats.org/officeDocument/2006/relationships/image" Target="../media/image1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2.png"/><Relationship Id="rId3" Type="http://schemas.openxmlformats.org/officeDocument/2006/relationships/image" Target="../media/image13.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2.png"/><Relationship Id="rId3" Type="http://schemas.openxmlformats.org/officeDocument/2006/relationships/image" Target="../media/image13.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3.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hootsuite.com/resources/guide/social-media-strategy-guide" TargetMode="Externa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2.png"/><Relationship Id="rId3" Type="http://schemas.openxmlformats.org/officeDocument/2006/relationships/image" Target="../media/image13.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2.png"/><Relationship Id="rId3" Type="http://schemas.openxmlformats.org/officeDocument/2006/relationships/image" Target="../media/image13.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2.png"/><Relationship Id="rId3" Type="http://schemas.openxmlformats.org/officeDocument/2006/relationships/image" Target="../media/image13.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3.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7" name="Shape 87"/>
          <p:cNvSpPr/>
          <p:nvPr>
            <p:ph type="title"/>
          </p:nvPr>
        </p:nvSpPr>
        <p:spPr>
          <a:xfrm>
            <a:off x="527350" y="591775"/>
            <a:ext cx="7177800" cy="2018099"/>
          </a:xfrm>
          <a:prstGeom prst="rect">
            <a:avLst/>
          </a:prstGeom>
        </p:spPr>
        <p:txBody>
          <a:bodyPr lIns="45699" tIns="45699" rIns="45699" bIns="45699">
            <a:normAutofit fontScale="100000" lnSpcReduction="0"/>
          </a:bodyPr>
          <a:lstStyle/>
          <a:p>
            <a:pPr lvl="0">
              <a:defRPr sz="1800"/>
            </a:pPr>
            <a:r>
              <a:rPr b="1" sz="3600">
                <a:solidFill>
                  <a:srgbClr val="F8F8F8"/>
                </a:solidFill>
                <a:latin typeface="Open Sans"/>
                <a:ea typeface="Open Sans"/>
                <a:cs typeface="Open Sans"/>
                <a:sym typeface="Open Sans"/>
              </a:rPr>
              <a:t>Social Media Strategy Template</a:t>
            </a:r>
            <a:endParaRPr b="1" sz="3600">
              <a:solidFill>
                <a:srgbClr val="F8F8F8"/>
              </a:solidFill>
              <a:latin typeface="Open Sans"/>
              <a:ea typeface="Open Sans"/>
              <a:cs typeface="Open Sans"/>
              <a:sym typeface="Open Sans"/>
            </a:endParaRPr>
          </a:p>
          <a:p>
            <a:pPr lvl="0">
              <a:defRPr sz="1800"/>
            </a:pPr>
            <a:endParaRPr b="1" sz="2000">
              <a:solidFill>
                <a:srgbClr val="93E2FF"/>
              </a:solidFill>
              <a:latin typeface="Open Sans"/>
              <a:ea typeface="Open Sans"/>
              <a:cs typeface="Open Sans"/>
              <a:sym typeface="Open Sans"/>
            </a:endParaRPr>
          </a:p>
          <a:p>
            <a:pPr lvl="0">
              <a:defRPr sz="1800"/>
            </a:pPr>
            <a:r>
              <a:rPr b="1" sz="2000">
                <a:solidFill>
                  <a:srgbClr val="93E2FF"/>
                </a:solidFill>
                <a:latin typeface="Open Sans"/>
                <a:ea typeface="Open Sans"/>
                <a:cs typeface="Open Sans"/>
                <a:sym typeface="Open Sans"/>
              </a:rPr>
              <a:t>Your tool for crafting your company’s social strategy </a:t>
            </a:r>
            <a:endParaRPr b="1" sz="2000">
              <a:solidFill>
                <a:srgbClr val="93E2FF"/>
              </a:solidFill>
              <a:latin typeface="Open Sans"/>
              <a:ea typeface="Open Sans"/>
              <a:cs typeface="Open Sans"/>
              <a:sym typeface="Open Sans"/>
            </a:endParaRPr>
          </a:p>
          <a:p>
            <a:pPr lvl="0">
              <a:defRPr sz="1800"/>
            </a:pPr>
            <a:r>
              <a:rPr b="1" sz="2000">
                <a:solidFill>
                  <a:srgbClr val="93E2FF"/>
                </a:solidFill>
                <a:latin typeface="Open Sans"/>
                <a:ea typeface="Open Sans"/>
                <a:cs typeface="Open Sans"/>
                <a:sym typeface="Open Sans"/>
              </a:rPr>
              <a:t>in 5 steps  </a:t>
            </a:r>
            <a:endParaRPr b="1" sz="2000">
              <a:solidFill>
                <a:srgbClr val="93E2FF"/>
              </a:solidFill>
              <a:latin typeface="Open Sans"/>
              <a:ea typeface="Open Sans"/>
              <a:cs typeface="Open Sans"/>
              <a:sym typeface="Open Sans"/>
            </a:endParaRPr>
          </a:p>
        </p:txBody>
      </p:sp>
      <p:pic>
        <p:nvPicPr>
          <p:cNvPr id="88" name="image9.png"/>
          <p:cNvPicPr/>
          <p:nvPr/>
        </p:nvPicPr>
        <p:blipFill>
          <a:blip r:embed="rId2">
            <a:extLst/>
          </a:blip>
          <a:stretch>
            <a:fillRect/>
          </a:stretch>
        </p:blipFill>
        <p:spPr>
          <a:xfrm>
            <a:off x="709244" y="2870187"/>
            <a:ext cx="3022026" cy="2018124"/>
          </a:xfrm>
          <a:prstGeom prst="rect">
            <a:avLst/>
          </a:prstGeom>
          <a:ln w="12700">
            <a:miter lim="400000"/>
          </a:ln>
        </p:spPr>
      </p:pic>
      <p:pic>
        <p:nvPicPr>
          <p:cNvPr id="89" name="image10.png"/>
          <p:cNvPicPr/>
          <p:nvPr/>
        </p:nvPicPr>
        <p:blipFill>
          <a:blip r:embed="rId3">
            <a:extLst/>
          </a:blip>
          <a:stretch>
            <a:fillRect/>
          </a:stretch>
        </p:blipFill>
        <p:spPr>
          <a:xfrm>
            <a:off x="5881175" y="3650574"/>
            <a:ext cx="3048001" cy="1257301"/>
          </a:xfrm>
          <a:prstGeom prst="rect">
            <a:avLst/>
          </a:prstGeom>
          <a:ln w="12700">
            <a:miter lim="400000"/>
          </a:ln>
        </p:spPr>
      </p:pic>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Shape 134"/>
          <p:cNvSpPr/>
          <p:nvPr>
            <p:ph type="body" idx="1"/>
          </p:nvPr>
        </p:nvSpPr>
        <p:spPr>
          <a:xfrm>
            <a:off x="376224" y="556350"/>
            <a:ext cx="8442302" cy="590399"/>
          </a:xfrm>
          <a:prstGeom prst="rect">
            <a:avLst/>
          </a:prstGeom>
        </p:spPr>
        <p:txBody>
          <a:bodyPr lIns="0" tIns="0" rIns="0" bIns="0" anchor="ctr">
            <a:normAutofit fontScale="100000" lnSpcReduction="0"/>
          </a:bodyPr>
          <a:lstStyle/>
          <a:p>
            <a:pPr lvl="0" defTabSz="667512">
              <a:lnSpc>
                <a:spcPct val="90000"/>
              </a:lnSpc>
              <a:spcBef>
                <a:spcPts val="0"/>
              </a:spcBef>
              <a:defRPr sz="1800"/>
            </a:pPr>
            <a:r>
              <a:rPr b="1" sz="2993">
                <a:latin typeface="Open Sans"/>
                <a:ea typeface="Open Sans"/>
                <a:cs typeface="Open Sans"/>
                <a:sym typeface="Open Sans"/>
              </a:rPr>
              <a:t>Survey of &lt;</a:t>
            </a:r>
            <a:r>
              <a:rPr b="1" sz="3066">
                <a:latin typeface="Open Sans"/>
                <a:ea typeface="Open Sans"/>
                <a:cs typeface="Open Sans"/>
                <a:sym typeface="Open Sans"/>
              </a:rPr>
              <a:t>Your Company’s</a:t>
            </a:r>
            <a:r>
              <a:rPr b="1" sz="2993">
                <a:latin typeface="Open Sans"/>
                <a:ea typeface="Open Sans"/>
                <a:cs typeface="Open Sans"/>
                <a:sym typeface="Open Sans"/>
              </a:rPr>
              <a:t>&gt; Target Audience </a:t>
            </a:r>
          </a:p>
        </p:txBody>
      </p:sp>
      <p:graphicFrame>
        <p:nvGraphicFramePr>
          <p:cNvPr id="135" name="Table 135"/>
          <p:cNvGraphicFramePr/>
          <p:nvPr/>
        </p:nvGraphicFramePr>
        <p:xfrm>
          <a:off x="423899" y="2341634"/>
          <a:ext cx="8407002" cy="99380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323625"/>
                <a:gridCol w="966625"/>
                <a:gridCol w="622000"/>
                <a:gridCol w="860525"/>
                <a:gridCol w="1063275"/>
                <a:gridCol w="843749"/>
                <a:gridCol w="1509300"/>
                <a:gridCol w="1217900"/>
              </a:tblGrid>
              <a:tr h="524400">
                <a:tc>
                  <a:txBody>
                    <a:bodyPr/>
                    <a:lstStyle/>
                    <a:p>
                      <a:pPr lvl="0" algn="ctr">
                        <a:defRPr b="0" i="0" sz="1800"/>
                      </a:pPr>
                      <a:r>
                        <a:rPr b="1" sz="1400">
                          <a:solidFill>
                            <a:srgbClr val="FFFFFF"/>
                          </a:solidFill>
                        </a:rPr>
                        <a:t># of Respondents</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Average Age</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defRPr b="0" i="0" sz="1800"/>
                      </a:pPr>
                      <a:r>
                        <a:rPr b="1" sz="1400">
                          <a:solidFill>
                            <a:srgbClr val="FFFFFF"/>
                          </a:solidFill>
                        </a:rPr>
                        <a:t>% Male </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 Female </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 on Facebook</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 on Twitter </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 on LinkedIn</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 on Other</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r>
              <a:tr h="469399">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bl>
          </a:graphicData>
        </a:graphic>
      </p:graphicFrame>
      <p:pic>
        <p:nvPicPr>
          <p:cNvPr id="136" name="image13.png"/>
          <p:cNvPicPr/>
          <p:nvPr/>
        </p:nvPicPr>
        <p:blipFill>
          <a:blip r:embed="rId3">
            <a:extLst/>
          </a:blip>
          <a:stretch>
            <a:fillRect/>
          </a:stretch>
        </p:blipFill>
        <p:spPr>
          <a:xfrm>
            <a:off x="8524999" y="4504525"/>
            <a:ext cx="379350" cy="379350"/>
          </a:xfrm>
          <a:prstGeom prst="rect">
            <a:avLst/>
          </a:prstGeom>
          <a:ln w="12700">
            <a:miter lim="400000"/>
          </a:ln>
        </p:spPr>
      </p:pic>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ph type="body" idx="1"/>
          </p:nvPr>
        </p:nvSpPr>
        <p:spPr>
          <a:xfrm>
            <a:off x="376224" y="403950"/>
            <a:ext cx="8442302" cy="566401"/>
          </a:xfrm>
          <a:prstGeom prst="rect">
            <a:avLst/>
          </a:prstGeom>
        </p:spPr>
        <p:txBody>
          <a:bodyPr lIns="0" tIns="0" rIns="0" bIns="0" anchor="ctr">
            <a:normAutofit fontScale="100000" lnSpcReduction="0"/>
          </a:bodyPr>
          <a:lstStyle>
            <a:lvl1pPr marL="0" indent="0" defTabSz="804672">
              <a:lnSpc>
                <a:spcPct val="90000"/>
              </a:lnSpc>
              <a:buSzTx/>
              <a:buNone/>
              <a:defRPr b="1" sz="3696">
                <a:latin typeface="Open Sans"/>
                <a:ea typeface="Open Sans"/>
                <a:cs typeface="Open Sans"/>
                <a:sym typeface="Open Sans"/>
              </a:defRPr>
            </a:lvl1pPr>
          </a:lstStyle>
          <a:p>
            <a:pPr lvl="0">
              <a:defRPr b="0" sz="1800"/>
            </a:pPr>
            <a:r>
              <a:rPr b="1" sz="3696"/>
              <a:t>Know Your Competition</a:t>
            </a:r>
          </a:p>
        </p:txBody>
      </p:sp>
      <p:sp>
        <p:nvSpPr>
          <p:cNvPr id="141" name="Shape 141"/>
          <p:cNvSpPr/>
          <p:nvPr/>
        </p:nvSpPr>
        <p:spPr>
          <a:xfrm>
            <a:off x="405200" y="1383997"/>
            <a:ext cx="8337299" cy="609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000">
                <a:latin typeface="Open Sans"/>
                <a:ea typeface="Open Sans"/>
                <a:cs typeface="Open Sans"/>
                <a:sym typeface="Open Sans"/>
              </a:defRPr>
            </a:lvl1pPr>
          </a:lstStyle>
          <a:p>
            <a:pPr lvl="0">
              <a:defRPr sz="1800"/>
            </a:pPr>
            <a:r>
              <a:rPr sz="2000"/>
              <a:t>Investigate what the competition is doing on social media and track observations on the next slide</a:t>
            </a:r>
          </a:p>
        </p:txBody>
      </p:sp>
      <p:sp>
        <p:nvSpPr>
          <p:cNvPr id="142" name="Shape 142"/>
          <p:cNvSpPr/>
          <p:nvPr/>
        </p:nvSpPr>
        <p:spPr>
          <a:xfrm>
            <a:off x="1624799" y="3411175"/>
            <a:ext cx="7519201" cy="647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7200" indent="-228600">
              <a:buClr>
                <a:srgbClr val="000000"/>
              </a:buClr>
              <a:buSzPct val="100000"/>
              <a:buFont typeface="Helvetica"/>
              <a:buChar char="●"/>
              <a:defRPr sz="1800"/>
            </a:pPr>
            <a:r>
              <a:rPr sz="1400">
                <a:latin typeface="Open Sans"/>
                <a:ea typeface="Open Sans"/>
                <a:cs typeface="Open Sans"/>
                <a:sym typeface="Open Sans"/>
              </a:rPr>
              <a:t>Compare your competitors’ social footprint and content against your own </a:t>
            </a:r>
            <a:endParaRPr sz="1400">
              <a:latin typeface="Open Sans"/>
              <a:ea typeface="Open Sans"/>
              <a:cs typeface="Open Sans"/>
              <a:sym typeface="Open Sans"/>
            </a:endParaRPr>
          </a:p>
          <a:p>
            <a:pPr lvl="0" marL="457200" indent="-228600">
              <a:buClr>
                <a:srgbClr val="000000"/>
              </a:buClr>
              <a:buSzPct val="100000"/>
              <a:buFont typeface="Helvetica"/>
              <a:buChar char="●"/>
              <a:defRPr sz="1800"/>
            </a:pPr>
            <a:r>
              <a:rPr sz="1400">
                <a:latin typeface="Open Sans"/>
                <a:ea typeface="Open Sans"/>
                <a:cs typeface="Open Sans"/>
                <a:sym typeface="Open Sans"/>
              </a:rPr>
              <a:t>Look at what type of content they are creating, how often they are sharing it, and what influencers they are interacting with</a:t>
            </a:r>
          </a:p>
        </p:txBody>
      </p:sp>
      <p:sp>
        <p:nvSpPr>
          <p:cNvPr id="143" name="Shape 143"/>
          <p:cNvSpPr/>
          <p:nvPr/>
        </p:nvSpPr>
        <p:spPr>
          <a:xfrm>
            <a:off x="-62401" y="-72675"/>
            <a:ext cx="9268802" cy="114301"/>
          </a:xfrm>
          <a:prstGeom prst="rect">
            <a:avLst/>
          </a:prstGeom>
          <a:solidFill>
            <a:srgbClr val="00AEEF"/>
          </a:solidFill>
          <a:ln w="12700">
            <a:miter lim="400000"/>
          </a:ln>
        </p:spPr>
        <p:txBody>
          <a:bodyPr lIns="0" tIns="0" rIns="0" bIns="0" anchor="ctr"/>
          <a:lstStyle/>
          <a:p>
            <a:pPr lvl="0"/>
          </a:p>
        </p:txBody>
      </p:sp>
      <p:pic>
        <p:nvPicPr>
          <p:cNvPr id="144"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45" name="Shape 145"/>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b="1" sz="1400">
                <a:latin typeface="Open Sans"/>
                <a:ea typeface="Open Sans"/>
                <a:cs typeface="Open Sans"/>
                <a:sym typeface="Open Sans"/>
              </a:rPr>
              <a:t>Pro Tips</a:t>
            </a:r>
            <a:endParaRPr b="1" sz="14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Shape 147"/>
          <p:cNvSpPr/>
          <p:nvPr>
            <p:ph type="body" idx="1"/>
          </p:nvPr>
        </p:nvSpPr>
        <p:spPr>
          <a:xfrm>
            <a:off x="376224" y="327750"/>
            <a:ext cx="8442302" cy="590399"/>
          </a:xfrm>
          <a:prstGeom prst="rect">
            <a:avLst/>
          </a:prstGeom>
        </p:spPr>
        <p:txBody>
          <a:bodyPr lIns="0" tIns="0" rIns="0" bIns="0" anchor="ctr">
            <a:normAutofit fontScale="100000" lnSpcReduction="0"/>
          </a:bodyPr>
          <a:lstStyle>
            <a:lvl1pPr defTabSz="850391">
              <a:lnSpc>
                <a:spcPct val="90000"/>
              </a:lnSpc>
              <a:spcBef>
                <a:spcPts val="0"/>
              </a:spcBef>
              <a:defRPr b="1" sz="3813">
                <a:latin typeface="Open Sans"/>
                <a:ea typeface="Open Sans"/>
                <a:cs typeface="Open Sans"/>
                <a:sym typeface="Open Sans"/>
              </a:defRPr>
            </a:lvl1pPr>
          </a:lstStyle>
          <a:p>
            <a:pPr lvl="0">
              <a:defRPr b="0" sz="1800"/>
            </a:pPr>
            <a:r>
              <a:rPr b="1" sz="3813"/>
              <a:t>Know Your Competition</a:t>
            </a:r>
          </a:p>
        </p:txBody>
      </p:sp>
      <p:graphicFrame>
        <p:nvGraphicFramePr>
          <p:cNvPr id="148" name="Table 148"/>
          <p:cNvGraphicFramePr/>
          <p:nvPr/>
        </p:nvGraphicFramePr>
        <p:xfrm>
          <a:off x="423899" y="1274834"/>
          <a:ext cx="8019152" cy="3335800"/>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348050"/>
                <a:gridCol w="1743550"/>
                <a:gridCol w="1198950"/>
                <a:gridCol w="1425275"/>
                <a:gridCol w="2303325"/>
              </a:tblGrid>
              <a:tr h="524400">
                <a:tc>
                  <a:txBody>
                    <a:bodyPr/>
                    <a:lstStyle/>
                    <a:p>
                      <a:pPr lvl="0" algn="ctr">
                        <a:defRPr b="0" i="0" sz="1800"/>
                      </a:pPr>
                      <a:r>
                        <a:rPr b="1" sz="1400">
                          <a:solidFill>
                            <a:srgbClr val="FFFFFF"/>
                          </a:solidFill>
                        </a:rPr>
                        <a:t>Competitor</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Social Profiles</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Strengths</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Weaknesses</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Content That Resonates</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r>
              <a:tr h="394500">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r>
              <a:tr h="382025">
                <a:tc>
                  <a:txBody>
                    <a:bodyPr/>
                    <a:lstStyle/>
                    <a:p>
                      <a:pPr lvl="0">
                        <a:defRPr b="0" i="0" sz="1800"/>
                      </a:pPr>
                      <a:r>
                        <a:rPr sz="1400">
                          <a:solidFill>
                            <a:srgbClr val="FFFFFF"/>
                          </a:solidFill>
                        </a:rPr>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solidFill>
                            <a:srgbClr val="FFFFFF"/>
                          </a:solidFill>
                        </a:rPr>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solidFill>
                            <a:srgbClr val="FFFFFF"/>
                          </a:solidFill>
                        </a:rPr>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solidFill>
                            <a:srgbClr val="FFFFFF"/>
                          </a:solidFill>
                        </a:rPr>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solidFill>
                            <a:srgbClr val="FFFFFF"/>
                          </a:solidFill>
                        </a:rPr>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r>
              <a:tr h="406975">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r>
              <a:tr h="406975">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r>
              <a:tr h="406975">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r>
              <a:tr h="406975">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r>
              <a:tr h="406975">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bl>
          </a:graphicData>
        </a:graphic>
      </p:graphicFrame>
      <p:pic>
        <p:nvPicPr>
          <p:cNvPr id="149" name="image13.png"/>
          <p:cNvPicPr/>
          <p:nvPr/>
        </p:nvPicPr>
        <p:blipFill>
          <a:blip r:embed="rId3">
            <a:extLst/>
          </a:blip>
          <a:stretch>
            <a:fillRect/>
          </a:stretch>
        </p:blipFill>
        <p:spPr>
          <a:xfrm>
            <a:off x="8524999" y="4504525"/>
            <a:ext cx="379350" cy="379350"/>
          </a:xfrm>
          <a:prstGeom prst="rect">
            <a:avLst/>
          </a:prstGeom>
          <a:ln w="12700">
            <a:miter lim="400000"/>
          </a:ln>
        </p:spPr>
      </p:pic>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ph type="body" idx="1"/>
          </p:nvPr>
        </p:nvSpPr>
        <p:spPr>
          <a:xfrm>
            <a:off x="376224" y="403950"/>
            <a:ext cx="8442302" cy="566401"/>
          </a:xfrm>
          <a:prstGeom prst="rect">
            <a:avLst/>
          </a:prstGeom>
        </p:spPr>
        <p:txBody>
          <a:bodyPr lIns="0" tIns="0" rIns="0" bIns="0" anchor="ctr">
            <a:normAutofit fontScale="100000" lnSpcReduction="0"/>
          </a:bodyPr>
          <a:lstStyle>
            <a:lvl1pPr marL="0" indent="0" defTabSz="804672">
              <a:lnSpc>
                <a:spcPct val="90000"/>
              </a:lnSpc>
              <a:buSzTx/>
              <a:buNone/>
              <a:defRPr b="1" sz="3696">
                <a:latin typeface="Open Sans"/>
                <a:ea typeface="Open Sans"/>
                <a:cs typeface="Open Sans"/>
                <a:sym typeface="Open Sans"/>
              </a:defRPr>
            </a:lvl1pPr>
          </a:lstStyle>
          <a:p>
            <a:pPr lvl="0">
              <a:defRPr b="0" sz="1800"/>
            </a:pPr>
            <a:r>
              <a:rPr b="1" sz="3696"/>
              <a:t>Take Action Post Audit </a:t>
            </a:r>
          </a:p>
        </p:txBody>
      </p:sp>
      <p:sp>
        <p:nvSpPr>
          <p:cNvPr id="154" name="Shape 154"/>
          <p:cNvSpPr/>
          <p:nvPr/>
        </p:nvSpPr>
        <p:spPr>
          <a:xfrm>
            <a:off x="399836" y="1389346"/>
            <a:ext cx="8337299" cy="609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000">
                <a:latin typeface="Open Sans"/>
                <a:ea typeface="Open Sans"/>
                <a:cs typeface="Open Sans"/>
                <a:sym typeface="Open Sans"/>
              </a:defRPr>
            </a:lvl1pPr>
          </a:lstStyle>
          <a:p>
            <a:pPr lvl="0">
              <a:defRPr sz="1800"/>
            </a:pPr>
            <a:r>
              <a:rPr sz="2000"/>
              <a:t>Make recommendations to optimize your company’s social presence on the next slide</a:t>
            </a:r>
          </a:p>
        </p:txBody>
      </p:sp>
      <p:sp>
        <p:nvSpPr>
          <p:cNvPr id="155" name="Shape 155"/>
          <p:cNvSpPr/>
          <p:nvPr/>
        </p:nvSpPr>
        <p:spPr>
          <a:xfrm>
            <a:off x="1624799" y="3411175"/>
            <a:ext cx="7519201" cy="431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7200" indent="-228600">
              <a:buClr>
                <a:srgbClr val="000000"/>
              </a:buClr>
              <a:buSzPct val="100000"/>
              <a:buFont typeface="Helvetica"/>
              <a:buChar char="●"/>
              <a:defRPr sz="1800"/>
            </a:pPr>
            <a:r>
              <a:rPr sz="1400">
                <a:latin typeface="Open Sans"/>
                <a:ea typeface="Open Sans"/>
                <a:cs typeface="Open Sans"/>
                <a:sym typeface="Open Sans"/>
              </a:rPr>
              <a:t>Report poser and fake accounts</a:t>
            </a:r>
            <a:endParaRPr sz="1400">
              <a:latin typeface="Open Sans"/>
              <a:ea typeface="Open Sans"/>
              <a:cs typeface="Open Sans"/>
              <a:sym typeface="Open Sans"/>
            </a:endParaRPr>
          </a:p>
          <a:p>
            <a:pPr lvl="0" marL="457200" indent="-228600">
              <a:buClr>
                <a:srgbClr val="000000"/>
              </a:buClr>
              <a:buSzPct val="100000"/>
              <a:buFont typeface="Helvetica"/>
              <a:buChar char="●"/>
              <a:defRPr sz="1800"/>
            </a:pPr>
            <a:r>
              <a:rPr sz="1400">
                <a:latin typeface="Open Sans"/>
                <a:ea typeface="Open Sans"/>
                <a:cs typeface="Open Sans"/>
                <a:sym typeface="Open Sans"/>
              </a:rPr>
              <a:t>Delete pages that are overrun with spam</a:t>
            </a:r>
          </a:p>
        </p:txBody>
      </p:sp>
      <p:sp>
        <p:nvSpPr>
          <p:cNvPr id="156" name="Shape 156"/>
          <p:cNvSpPr/>
          <p:nvPr/>
        </p:nvSpPr>
        <p:spPr>
          <a:xfrm>
            <a:off x="-62401" y="-72675"/>
            <a:ext cx="9268802" cy="114301"/>
          </a:xfrm>
          <a:prstGeom prst="rect">
            <a:avLst/>
          </a:prstGeom>
          <a:solidFill>
            <a:srgbClr val="00AEEF"/>
          </a:solidFill>
          <a:ln w="12700">
            <a:miter lim="400000"/>
          </a:ln>
        </p:spPr>
        <p:txBody>
          <a:bodyPr lIns="0" tIns="0" rIns="0" bIns="0" anchor="ctr"/>
          <a:lstStyle/>
          <a:p>
            <a:pPr lvl="0"/>
          </a:p>
        </p:txBody>
      </p:sp>
      <p:pic>
        <p:nvPicPr>
          <p:cNvPr id="157"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58" name="Shape 158"/>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b="1" sz="1400">
                <a:latin typeface="Open Sans"/>
                <a:ea typeface="Open Sans"/>
                <a:cs typeface="Open Sans"/>
                <a:sym typeface="Open Sans"/>
              </a:rPr>
              <a:t>Pro Tips</a:t>
            </a:r>
            <a:endParaRPr b="1" sz="14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0"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161"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162" name="Shape 162"/>
          <p:cNvSpPr/>
          <p:nvPr>
            <p:ph type="body" idx="1"/>
          </p:nvPr>
        </p:nvSpPr>
        <p:spPr>
          <a:xfrm>
            <a:off x="376224" y="327750"/>
            <a:ext cx="8442302" cy="590399"/>
          </a:xfrm>
          <a:prstGeom prst="rect">
            <a:avLst/>
          </a:prstGeom>
        </p:spPr>
        <p:txBody>
          <a:bodyPr lIns="0" tIns="0" rIns="0" bIns="0" anchor="ctr">
            <a:normAutofit fontScale="100000" lnSpcReduction="0"/>
          </a:bodyPr>
          <a:lstStyle>
            <a:lvl1pPr defTabSz="850391">
              <a:lnSpc>
                <a:spcPct val="90000"/>
              </a:lnSpc>
              <a:spcBef>
                <a:spcPts val="0"/>
              </a:spcBef>
              <a:defRPr b="1" sz="3813">
                <a:latin typeface="Open Sans"/>
                <a:ea typeface="Open Sans"/>
                <a:cs typeface="Open Sans"/>
                <a:sym typeface="Open Sans"/>
              </a:defRPr>
            </a:lvl1pPr>
          </a:lstStyle>
          <a:p>
            <a:pPr lvl="0">
              <a:defRPr b="0" sz="1800"/>
            </a:pPr>
            <a:r>
              <a:rPr b="1" sz="3813"/>
              <a:t>Social Audit Learnings</a:t>
            </a:r>
          </a:p>
        </p:txBody>
      </p:sp>
      <p:sp>
        <p:nvSpPr>
          <p:cNvPr id="163" name="Shape 163"/>
          <p:cNvSpPr/>
          <p:nvPr/>
        </p:nvSpPr>
        <p:spPr>
          <a:xfrm>
            <a:off x="481400" y="1307801"/>
            <a:ext cx="8337299" cy="30480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609600" indent="-508000">
              <a:buSzPct val="100000"/>
              <a:buFont typeface="Helvetica"/>
              <a:buAutoNum type="arabicPeriod" startAt="1"/>
              <a:defRPr sz="1800"/>
            </a:pPr>
            <a:r>
              <a:rPr sz="2000">
                <a:latin typeface="Open Sans"/>
                <a:ea typeface="Open Sans"/>
                <a:cs typeface="Open Sans"/>
                <a:sym typeface="Open Sans"/>
              </a:rPr>
              <a:t>I will consider consolidating the following accounts to simplify our social presence: </a:t>
            </a:r>
            <a:endParaRPr sz="2000">
              <a:latin typeface="Open Sans"/>
              <a:ea typeface="Open Sans"/>
              <a:cs typeface="Open Sans"/>
              <a:sym typeface="Open Sans"/>
            </a:endParaRPr>
          </a:p>
          <a:p>
            <a:pPr lvl="0" indent="101600">
              <a:defRPr sz="1800"/>
            </a:pPr>
            <a:endParaRPr sz="2000">
              <a:latin typeface="Open Sans"/>
              <a:ea typeface="Open Sans"/>
              <a:cs typeface="Open Sans"/>
              <a:sym typeface="Open Sans"/>
            </a:endParaRPr>
          </a:p>
          <a:p>
            <a:pPr lvl="0" indent="101600">
              <a:defRPr sz="1800"/>
            </a:pPr>
            <a:endParaRPr sz="2000">
              <a:latin typeface="Open Sans"/>
              <a:ea typeface="Open Sans"/>
              <a:cs typeface="Open Sans"/>
              <a:sym typeface="Open Sans"/>
            </a:endParaRPr>
          </a:p>
          <a:p>
            <a:pPr lvl="0" marL="609600" indent="-508000">
              <a:buSzPct val="100000"/>
              <a:buFont typeface="Helvetica"/>
              <a:buAutoNum type="arabicPeriod" startAt="1"/>
              <a:defRPr sz="1800"/>
            </a:pPr>
            <a:r>
              <a:rPr sz="2000">
                <a:latin typeface="Open Sans"/>
                <a:ea typeface="Open Sans"/>
                <a:cs typeface="Open Sans"/>
                <a:sym typeface="Open Sans"/>
              </a:rPr>
              <a:t>The gaps in our social presence based on audience survey and competitor analysis are:</a:t>
            </a:r>
            <a:endParaRPr sz="2000">
              <a:latin typeface="Open Sans"/>
              <a:ea typeface="Open Sans"/>
              <a:cs typeface="Open Sans"/>
              <a:sym typeface="Open Sans"/>
            </a:endParaRPr>
          </a:p>
          <a:p>
            <a:pPr lvl="0" indent="101600">
              <a:defRPr sz="1800"/>
            </a:pPr>
            <a:endParaRPr sz="2000">
              <a:latin typeface="Open Sans"/>
              <a:ea typeface="Open Sans"/>
              <a:cs typeface="Open Sans"/>
              <a:sym typeface="Open Sans"/>
            </a:endParaRPr>
          </a:p>
          <a:p>
            <a:pPr lvl="0" indent="101600">
              <a:defRPr sz="1800"/>
            </a:pPr>
            <a:endParaRPr sz="2000">
              <a:latin typeface="Open Sans"/>
              <a:ea typeface="Open Sans"/>
              <a:cs typeface="Open Sans"/>
              <a:sym typeface="Open Sans"/>
            </a:endParaRPr>
          </a:p>
          <a:p>
            <a:pPr lvl="0" marL="609600" indent="-508000">
              <a:buSzPct val="100000"/>
              <a:buFont typeface="Helvetica"/>
              <a:buAutoNum type="arabicPeriod" startAt="1"/>
              <a:defRPr sz="1800"/>
            </a:pPr>
            <a:r>
              <a:rPr sz="2000">
                <a:latin typeface="Open Sans"/>
                <a:ea typeface="Open Sans"/>
                <a:cs typeface="Open Sans"/>
                <a:sym typeface="Open Sans"/>
              </a:rPr>
              <a:t>Key takeaways learned </a:t>
            </a:r>
            <a:r>
              <a:rPr sz="2000">
                <a:solidFill>
                  <a:srgbClr val="434343"/>
                </a:solidFill>
                <a:latin typeface="Open Sans"/>
                <a:ea typeface="Open Sans"/>
                <a:cs typeface="Open Sans"/>
                <a:sym typeface="Open Sans"/>
              </a:rPr>
              <a:t>from competition </a:t>
            </a:r>
            <a:r>
              <a:rPr sz="2000">
                <a:latin typeface="Open Sans"/>
                <a:ea typeface="Open Sans"/>
                <a:cs typeface="Open Sans"/>
                <a:sym typeface="Open Sans"/>
              </a:rPr>
              <a:t>that I can apply to our company are:</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Shape 165"/>
          <p:cNvSpPr/>
          <p:nvPr>
            <p:ph type="body" idx="1"/>
          </p:nvPr>
        </p:nvSpPr>
        <p:spPr>
          <a:xfrm>
            <a:off x="376224" y="480150"/>
            <a:ext cx="8442302" cy="566401"/>
          </a:xfrm>
          <a:prstGeom prst="rect">
            <a:avLst/>
          </a:prstGeom>
        </p:spPr>
        <p:txBody>
          <a:bodyPr lIns="0" tIns="0" rIns="0" bIns="0" anchor="ctr">
            <a:normAutofit fontScale="100000" lnSpcReduction="0"/>
          </a:bodyPr>
          <a:lstStyle>
            <a:lvl1pPr marL="0" indent="0" defTabSz="804672">
              <a:lnSpc>
                <a:spcPct val="90000"/>
              </a:lnSpc>
              <a:buSzTx/>
              <a:buNone/>
              <a:defRPr b="1" sz="3696">
                <a:latin typeface="Open Sans"/>
                <a:ea typeface="Open Sans"/>
                <a:cs typeface="Open Sans"/>
                <a:sym typeface="Open Sans"/>
              </a:defRPr>
            </a:lvl1pPr>
          </a:lstStyle>
          <a:p>
            <a:pPr lvl="0">
              <a:defRPr b="0" sz="1800"/>
            </a:pPr>
            <a:r>
              <a:rPr b="1" sz="3696"/>
              <a:t>Develop Your Content Strategy</a:t>
            </a:r>
          </a:p>
        </p:txBody>
      </p:sp>
      <p:sp>
        <p:nvSpPr>
          <p:cNvPr id="166" name="Shape 166"/>
          <p:cNvSpPr/>
          <p:nvPr/>
        </p:nvSpPr>
        <p:spPr>
          <a:xfrm>
            <a:off x="405200" y="1389346"/>
            <a:ext cx="8337299" cy="304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000">
                <a:latin typeface="Open Sans"/>
                <a:ea typeface="Open Sans"/>
                <a:cs typeface="Open Sans"/>
                <a:sym typeface="Open Sans"/>
              </a:defRPr>
            </a:lvl1pPr>
          </a:lstStyle>
          <a:p>
            <a:pPr lvl="0">
              <a:defRPr sz="1800"/>
            </a:pPr>
            <a:r>
              <a:rPr sz="2000"/>
              <a:t>Determine content mix and posting cadence on the next two slides</a:t>
            </a:r>
          </a:p>
        </p:txBody>
      </p:sp>
      <p:sp>
        <p:nvSpPr>
          <p:cNvPr id="167" name="Shape 167"/>
          <p:cNvSpPr/>
          <p:nvPr/>
        </p:nvSpPr>
        <p:spPr>
          <a:xfrm>
            <a:off x="1624800" y="2839374"/>
            <a:ext cx="6874500" cy="130555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indent="228600">
              <a:defRPr sz="1800"/>
            </a:pPr>
            <a:r>
              <a:rPr sz="1400">
                <a:latin typeface="Open Sans"/>
                <a:ea typeface="Open Sans"/>
                <a:cs typeface="Open Sans"/>
                <a:sym typeface="Open Sans"/>
              </a:rPr>
              <a:t>Use the social media content rule of thirds: </a:t>
            </a:r>
            <a:endParaRPr sz="1400">
              <a:latin typeface="Open Sans"/>
              <a:ea typeface="Open Sans"/>
              <a:cs typeface="Open Sans"/>
              <a:sym typeface="Open Sans"/>
            </a:endParaRPr>
          </a:p>
          <a:p>
            <a:pPr lvl="1" marL="914400" indent="-228600">
              <a:buClr>
                <a:srgbClr val="000000"/>
              </a:buClr>
              <a:buSzPct val="100000"/>
              <a:buFont typeface="Helvetica"/>
              <a:buChar char="○"/>
              <a:defRPr sz="1800"/>
            </a:pPr>
            <a:r>
              <a:rPr sz="1400">
                <a:latin typeface="Open Sans"/>
                <a:ea typeface="Open Sans"/>
                <a:cs typeface="Open Sans"/>
                <a:sym typeface="Open Sans"/>
              </a:rPr>
              <a:t>⅓ of content promotes business and converts audience</a:t>
            </a:r>
            <a:endParaRPr sz="1400">
              <a:latin typeface="Open Sans"/>
              <a:ea typeface="Open Sans"/>
              <a:cs typeface="Open Sans"/>
              <a:sym typeface="Open Sans"/>
            </a:endParaRPr>
          </a:p>
          <a:p>
            <a:pPr lvl="1" marL="914400" indent="-228600">
              <a:buClr>
                <a:srgbClr val="000000"/>
              </a:buClr>
              <a:buSzPct val="100000"/>
              <a:buFont typeface="Helvetica"/>
              <a:buChar char="○"/>
              <a:defRPr sz="1800"/>
            </a:pPr>
            <a:r>
              <a:rPr sz="1400">
                <a:latin typeface="Open Sans"/>
                <a:ea typeface="Open Sans"/>
                <a:cs typeface="Open Sans"/>
                <a:sym typeface="Open Sans"/>
              </a:rPr>
              <a:t>⅓ of content shares ideas and stories from thought leaders</a:t>
            </a:r>
            <a:endParaRPr sz="1400">
              <a:latin typeface="Open Sans"/>
              <a:ea typeface="Open Sans"/>
              <a:cs typeface="Open Sans"/>
              <a:sym typeface="Open Sans"/>
            </a:endParaRPr>
          </a:p>
          <a:p>
            <a:pPr lvl="1" marL="914400" indent="-228600">
              <a:buClr>
                <a:srgbClr val="000000"/>
              </a:buClr>
              <a:buSzPct val="100000"/>
              <a:buFont typeface="Helvetica"/>
              <a:buChar char="○"/>
              <a:defRPr sz="1800"/>
            </a:pPr>
            <a:r>
              <a:rPr sz="1400">
                <a:latin typeface="Open Sans"/>
                <a:ea typeface="Open Sans"/>
                <a:cs typeface="Open Sans"/>
                <a:sym typeface="Open Sans"/>
              </a:rPr>
              <a:t>⅓ is original brand content </a:t>
            </a:r>
            <a:endParaRPr sz="1400">
              <a:latin typeface="Open Sans"/>
              <a:ea typeface="Open Sans"/>
              <a:cs typeface="Open Sans"/>
              <a:sym typeface="Open Sans"/>
            </a:endParaRPr>
          </a:p>
          <a:p>
            <a:pPr lvl="0" marL="285750" indent="-285750">
              <a:buClr>
                <a:srgbClr val="000000"/>
              </a:buClr>
              <a:buSzPct val="100000"/>
              <a:buFont typeface="Arial"/>
              <a:buChar char="•"/>
              <a:defRPr sz="1800"/>
            </a:pPr>
            <a:r>
              <a:rPr sz="1400">
                <a:latin typeface="Open Sans"/>
                <a:ea typeface="Open Sans"/>
                <a:cs typeface="Open Sans"/>
                <a:sym typeface="Open Sans"/>
              </a:rPr>
              <a:t>Download our editorial calendar template and social media content calendar template to assist your planning </a:t>
            </a:r>
            <a:r>
              <a:rPr b="1" sz="1400">
                <a:latin typeface="Open Sans"/>
                <a:ea typeface="Open Sans"/>
                <a:cs typeface="Open Sans"/>
                <a:sym typeface="Open Sans"/>
                <a:hlinkClick r:id="rId2" invalidUrl="" action="" tgtFrame="" tooltip="" history="1" highlightClick="0" endSnd="0"/>
              </a:rPr>
              <a:t>HERE</a:t>
            </a:r>
          </a:p>
        </p:txBody>
      </p:sp>
      <p:sp>
        <p:nvSpPr>
          <p:cNvPr id="168" name="Shape 168"/>
          <p:cNvSpPr/>
          <p:nvPr/>
        </p:nvSpPr>
        <p:spPr>
          <a:xfrm>
            <a:off x="-62401" y="-72675"/>
            <a:ext cx="9268802" cy="114301"/>
          </a:xfrm>
          <a:prstGeom prst="rect">
            <a:avLst/>
          </a:prstGeom>
          <a:solidFill>
            <a:srgbClr val="00AEEF"/>
          </a:solidFill>
          <a:ln w="12700">
            <a:miter lim="400000"/>
          </a:ln>
        </p:spPr>
        <p:txBody>
          <a:bodyPr lIns="0" tIns="0" rIns="0" bIns="0" anchor="ctr"/>
          <a:lstStyle/>
          <a:p>
            <a:pPr lvl="0"/>
          </a:p>
        </p:txBody>
      </p:sp>
      <p:pic>
        <p:nvPicPr>
          <p:cNvPr id="169" name="image11.png"/>
          <p:cNvPicPr/>
          <p:nvPr/>
        </p:nvPicPr>
        <p:blipFill>
          <a:blip r:embed="rId3">
            <a:extLst/>
          </a:blip>
          <a:stretch>
            <a:fillRect/>
          </a:stretch>
        </p:blipFill>
        <p:spPr>
          <a:xfrm>
            <a:off x="427099" y="3238350"/>
            <a:ext cx="889600" cy="889599"/>
          </a:xfrm>
          <a:prstGeom prst="rect">
            <a:avLst/>
          </a:prstGeom>
          <a:ln w="12700">
            <a:miter lim="400000"/>
          </a:ln>
        </p:spPr>
      </p:pic>
      <p:sp>
        <p:nvSpPr>
          <p:cNvPr id="170" name="Shape 170"/>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b="1" sz="1400">
                <a:latin typeface="Open Sans"/>
                <a:ea typeface="Open Sans"/>
                <a:cs typeface="Open Sans"/>
                <a:sym typeface="Open Sans"/>
              </a:rPr>
              <a:t>Pro Tips</a:t>
            </a:r>
            <a:endParaRPr b="1" sz="14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2"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173"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174" name="Shape 174"/>
          <p:cNvSpPr/>
          <p:nvPr/>
        </p:nvSpPr>
        <p:spPr>
          <a:xfrm>
            <a:off x="318272" y="1612601"/>
            <a:ext cx="8337299" cy="2438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609600" indent="-508000">
              <a:buSzPct val="100000"/>
              <a:buFont typeface="Helvetica"/>
              <a:buAutoNum type="arabicPeriod" startAt="1"/>
              <a:defRPr sz="1800"/>
            </a:pPr>
            <a:r>
              <a:rPr sz="2000">
                <a:latin typeface="Open Sans"/>
                <a:ea typeface="Open Sans"/>
                <a:cs typeface="Open Sans"/>
                <a:sym typeface="Open Sans"/>
              </a:rPr>
              <a:t>The type of original content that we will create and post is:</a:t>
            </a: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marL="609600" indent="-508000">
              <a:buSzPct val="100000"/>
              <a:buFont typeface="Helvetica"/>
              <a:buAutoNum type="arabicPeriod" startAt="1"/>
              <a:defRPr sz="1800"/>
            </a:pPr>
            <a:r>
              <a:rPr sz="2000">
                <a:latin typeface="Open Sans"/>
                <a:ea typeface="Open Sans"/>
                <a:cs typeface="Open Sans"/>
                <a:sym typeface="Open Sans"/>
              </a:rPr>
              <a:t>The type of content we will share is:</a:t>
            </a: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marL="609600" indent="-508000">
              <a:buSzPct val="100000"/>
              <a:buFont typeface="Helvetica"/>
              <a:buAutoNum type="arabicPeriod" startAt="1"/>
              <a:defRPr sz="1800"/>
            </a:pPr>
            <a:r>
              <a:rPr sz="2000">
                <a:latin typeface="Open Sans"/>
                <a:ea typeface="Open Sans"/>
                <a:cs typeface="Open Sans"/>
                <a:sym typeface="Open Sans"/>
              </a:rPr>
              <a:t>We will post to the following channels this frequently: </a:t>
            </a:r>
            <a:endParaRPr sz="2000">
              <a:latin typeface="Open Sans"/>
              <a:ea typeface="Open Sans"/>
              <a:cs typeface="Open Sans"/>
              <a:sym typeface="Open Sans"/>
            </a:endParaRPr>
          </a:p>
          <a:p>
            <a:pPr lvl="0" indent="101600">
              <a:defRPr sz="1800"/>
            </a:pPr>
            <a:r>
              <a:rPr sz="2000">
                <a:solidFill>
                  <a:srgbClr val="00AEEF"/>
                </a:solidFill>
                <a:latin typeface="Open Sans"/>
                <a:ea typeface="Open Sans"/>
                <a:cs typeface="Open Sans"/>
                <a:sym typeface="Open Sans"/>
              </a:rPr>
              <a:t>      X channel / X times a day </a:t>
            </a:r>
          </a:p>
        </p:txBody>
      </p:sp>
      <p:sp>
        <p:nvSpPr>
          <p:cNvPr id="175" name="Shape 175"/>
          <p:cNvSpPr/>
          <p:nvPr/>
        </p:nvSpPr>
        <p:spPr>
          <a:xfrm>
            <a:off x="304800" y="11974"/>
            <a:ext cx="9050999" cy="1389351"/>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spAutoFit/>
          </a:bodyPr>
          <a:lstStyle>
            <a:lvl1pPr>
              <a:lnSpc>
                <a:spcPct val="90000"/>
              </a:lnSpc>
              <a:defRPr b="1" sz="4200">
                <a:latin typeface="Open Sans"/>
                <a:ea typeface="Open Sans"/>
                <a:cs typeface="Open Sans"/>
                <a:sym typeface="Open Sans"/>
              </a:defRPr>
            </a:lvl1pPr>
          </a:lstStyle>
          <a:p>
            <a:pPr lvl="0">
              <a:defRPr b="0" sz="1800"/>
            </a:pPr>
            <a:r>
              <a:rPr b="1" sz="4200"/>
              <a:t>Develop &lt;Your Company’s&gt; Content Strategy</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7"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178"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179" name="Shape 179"/>
          <p:cNvSpPr/>
          <p:nvPr/>
        </p:nvSpPr>
        <p:spPr>
          <a:xfrm>
            <a:off x="434792" y="1612601"/>
            <a:ext cx="8337299" cy="274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2000">
                <a:latin typeface="Open Sans"/>
                <a:ea typeface="Open Sans"/>
                <a:cs typeface="Open Sans"/>
                <a:sym typeface="Open Sans"/>
              </a:rPr>
              <a:t>4.  The different audiences that we need to tailor content to are:</a:t>
            </a: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r>
              <a:rPr sz="2000">
                <a:latin typeface="Open Sans"/>
                <a:ea typeface="Open Sans"/>
                <a:cs typeface="Open Sans"/>
                <a:sym typeface="Open Sans"/>
              </a:rPr>
              <a:t>5.  My editorial calendar that maps out our content release schedule </a:t>
            </a:r>
            <a:endParaRPr sz="2000">
              <a:latin typeface="Open Sans"/>
              <a:ea typeface="Open Sans"/>
              <a:cs typeface="Open Sans"/>
              <a:sym typeface="Open Sans"/>
            </a:endParaRPr>
          </a:p>
          <a:p>
            <a:pPr lvl="0">
              <a:defRPr sz="1800"/>
            </a:pPr>
            <a:r>
              <a:rPr sz="2000">
                <a:latin typeface="Open Sans"/>
                <a:ea typeface="Open Sans"/>
                <a:cs typeface="Open Sans"/>
                <a:sym typeface="Open Sans"/>
              </a:rPr>
              <a:t>     is here: </a:t>
            </a:r>
            <a:r>
              <a:rPr sz="2000">
                <a:solidFill>
                  <a:srgbClr val="00AEEF"/>
                </a:solidFill>
                <a:latin typeface="Open Sans"/>
                <a:ea typeface="Open Sans"/>
                <a:cs typeface="Open Sans"/>
                <a:sym typeface="Open Sans"/>
              </a:rPr>
              <a:t>Add Link</a:t>
            </a:r>
            <a:endParaRPr sz="2000">
              <a:solidFill>
                <a:srgbClr val="00AEEF"/>
              </a:solidFill>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r>
              <a:rPr sz="2000">
                <a:latin typeface="Open Sans"/>
                <a:ea typeface="Open Sans"/>
                <a:cs typeface="Open Sans"/>
                <a:sym typeface="Open Sans"/>
              </a:rPr>
              <a:t>6.  My social media content calendar that maps out our promotion    </a:t>
            </a:r>
            <a:endParaRPr sz="2000">
              <a:latin typeface="Open Sans"/>
              <a:ea typeface="Open Sans"/>
              <a:cs typeface="Open Sans"/>
              <a:sym typeface="Open Sans"/>
            </a:endParaRPr>
          </a:p>
          <a:p>
            <a:pPr lvl="0">
              <a:defRPr sz="1800"/>
            </a:pPr>
            <a:r>
              <a:rPr sz="2000">
                <a:latin typeface="Open Sans"/>
                <a:ea typeface="Open Sans"/>
                <a:cs typeface="Open Sans"/>
                <a:sym typeface="Open Sans"/>
              </a:rPr>
              <a:t>     plan is here: </a:t>
            </a:r>
            <a:r>
              <a:rPr sz="2000">
                <a:solidFill>
                  <a:srgbClr val="00AEEF"/>
                </a:solidFill>
                <a:latin typeface="Open Sans"/>
                <a:ea typeface="Open Sans"/>
                <a:cs typeface="Open Sans"/>
                <a:sym typeface="Open Sans"/>
              </a:rPr>
              <a:t>Add Link</a:t>
            </a:r>
          </a:p>
        </p:txBody>
      </p:sp>
      <p:sp>
        <p:nvSpPr>
          <p:cNvPr id="180" name="Shape 180"/>
          <p:cNvSpPr/>
          <p:nvPr/>
        </p:nvSpPr>
        <p:spPr>
          <a:xfrm>
            <a:off x="304800" y="11974"/>
            <a:ext cx="9050999" cy="1389351"/>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spAutoFit/>
          </a:bodyPr>
          <a:lstStyle>
            <a:lvl1pPr>
              <a:lnSpc>
                <a:spcPct val="90000"/>
              </a:lnSpc>
              <a:defRPr b="1" sz="4200">
                <a:latin typeface="Open Sans"/>
                <a:ea typeface="Open Sans"/>
                <a:cs typeface="Open Sans"/>
                <a:sym typeface="Open Sans"/>
              </a:defRPr>
            </a:lvl1pPr>
          </a:lstStyle>
          <a:p>
            <a:pPr lvl="0">
              <a:defRPr b="0" sz="1800"/>
            </a:pPr>
            <a:r>
              <a:rPr b="1" sz="4200"/>
              <a:t>Develop &lt;Your Company’s&gt; Content Strategy</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2" name="Shape 182"/>
          <p:cNvSpPr/>
          <p:nvPr>
            <p:ph type="body" idx="1"/>
          </p:nvPr>
        </p:nvSpPr>
        <p:spPr>
          <a:xfrm>
            <a:off x="376224" y="480150"/>
            <a:ext cx="8442302" cy="566401"/>
          </a:xfrm>
          <a:prstGeom prst="rect">
            <a:avLst/>
          </a:prstGeom>
        </p:spPr>
        <p:txBody>
          <a:bodyPr lIns="0" tIns="0" rIns="0" bIns="0" anchor="ctr">
            <a:normAutofit fontScale="100000" lnSpcReduction="0"/>
          </a:bodyPr>
          <a:lstStyle>
            <a:lvl1pPr marL="0" indent="0" defTabSz="804672">
              <a:lnSpc>
                <a:spcPct val="90000"/>
              </a:lnSpc>
              <a:buSzTx/>
              <a:buNone/>
              <a:defRPr b="1" sz="3696">
                <a:latin typeface="Open Sans"/>
                <a:ea typeface="Open Sans"/>
                <a:cs typeface="Open Sans"/>
                <a:sym typeface="Open Sans"/>
              </a:defRPr>
            </a:lvl1pPr>
          </a:lstStyle>
          <a:p>
            <a:pPr lvl="0">
              <a:defRPr b="0" sz="1800"/>
            </a:pPr>
            <a:r>
              <a:rPr b="1" sz="3696"/>
              <a:t>Measure Your Progress</a:t>
            </a:r>
          </a:p>
        </p:txBody>
      </p:sp>
      <p:sp>
        <p:nvSpPr>
          <p:cNvPr id="183" name="Shape 183"/>
          <p:cNvSpPr/>
          <p:nvPr/>
        </p:nvSpPr>
        <p:spPr>
          <a:xfrm>
            <a:off x="421292" y="1384948"/>
            <a:ext cx="8337299" cy="609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2000">
                <a:latin typeface="Open Sans"/>
                <a:ea typeface="Open Sans"/>
                <a:cs typeface="Open Sans"/>
                <a:sym typeface="Open Sans"/>
              </a:rPr>
              <a:t>Use analytics tools to see how your content is performing and track </a:t>
            </a:r>
            <a:endParaRPr sz="2000">
              <a:latin typeface="Open Sans"/>
              <a:ea typeface="Open Sans"/>
              <a:cs typeface="Open Sans"/>
              <a:sym typeface="Open Sans"/>
            </a:endParaRPr>
          </a:p>
          <a:p>
            <a:pPr lvl="0">
              <a:defRPr sz="1800"/>
            </a:pPr>
            <a:r>
              <a:rPr sz="2000">
                <a:latin typeface="Open Sans"/>
                <a:ea typeface="Open Sans"/>
                <a:cs typeface="Open Sans"/>
                <a:sym typeface="Open Sans"/>
              </a:rPr>
              <a:t>on the next slide</a:t>
            </a:r>
          </a:p>
        </p:txBody>
      </p:sp>
      <p:sp>
        <p:nvSpPr>
          <p:cNvPr id="184" name="Shape 184"/>
          <p:cNvSpPr/>
          <p:nvPr/>
        </p:nvSpPr>
        <p:spPr>
          <a:xfrm>
            <a:off x="1624799" y="3242724"/>
            <a:ext cx="6976500" cy="863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7200" indent="-228600">
              <a:buSzPct val="100000"/>
              <a:buFont typeface="Helvetica"/>
              <a:buChar char="●"/>
              <a:defRPr sz="1800"/>
            </a:pPr>
            <a:r>
              <a:rPr sz="1400">
                <a:latin typeface="Open Sans"/>
                <a:ea typeface="Open Sans"/>
                <a:cs typeface="Open Sans"/>
                <a:sym typeface="Open Sans"/>
              </a:rPr>
              <a:t>Align your analytics with your goals</a:t>
            </a:r>
            <a:endParaRPr sz="1400">
              <a:latin typeface="Open Sans"/>
              <a:ea typeface="Open Sans"/>
              <a:cs typeface="Open Sans"/>
              <a:sym typeface="Open Sans"/>
            </a:endParaRPr>
          </a:p>
          <a:p>
            <a:pPr lvl="0" marL="457200" indent="-228600">
              <a:buSzPct val="100000"/>
              <a:buFont typeface="Helvetica"/>
              <a:buChar char="●"/>
              <a:defRPr sz="1800"/>
            </a:pPr>
            <a:r>
              <a:rPr sz="1400">
                <a:latin typeface="Open Sans"/>
                <a:ea typeface="Open Sans"/>
                <a:cs typeface="Open Sans"/>
                <a:sym typeface="Open Sans"/>
              </a:rPr>
              <a:t>Use the following tools: Hootsuite Analytics (advanced analytics &amp; custom reports), Facebook Insights &amp; Google Analytics (who, when, and how many people are viewing and interacting) </a:t>
            </a:r>
          </a:p>
        </p:txBody>
      </p:sp>
      <p:sp>
        <p:nvSpPr>
          <p:cNvPr id="185" name="Shape 185"/>
          <p:cNvSpPr/>
          <p:nvPr/>
        </p:nvSpPr>
        <p:spPr>
          <a:xfrm>
            <a:off x="-62401" y="-72675"/>
            <a:ext cx="9268802" cy="114301"/>
          </a:xfrm>
          <a:prstGeom prst="rect">
            <a:avLst/>
          </a:prstGeom>
          <a:solidFill>
            <a:srgbClr val="00AEEF"/>
          </a:solidFill>
          <a:ln w="12700">
            <a:miter lim="400000"/>
          </a:ln>
        </p:spPr>
        <p:txBody>
          <a:bodyPr lIns="0" tIns="0" rIns="0" bIns="0" anchor="ctr"/>
          <a:lstStyle/>
          <a:p>
            <a:pPr lvl="0"/>
          </a:p>
        </p:txBody>
      </p:sp>
      <p:pic>
        <p:nvPicPr>
          <p:cNvPr id="186"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87" name="Shape 187"/>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b="1" sz="1400">
                <a:latin typeface="Open Sans"/>
                <a:ea typeface="Open Sans"/>
                <a:cs typeface="Open Sans"/>
                <a:sym typeface="Open Sans"/>
              </a:rPr>
              <a:t>Pro Tips</a:t>
            </a:r>
            <a:endParaRPr b="1" sz="14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Shape 189"/>
          <p:cNvSpPr/>
          <p:nvPr>
            <p:ph type="body" idx="1"/>
          </p:nvPr>
        </p:nvSpPr>
        <p:spPr>
          <a:xfrm>
            <a:off x="376224" y="327750"/>
            <a:ext cx="8442302" cy="590399"/>
          </a:xfrm>
          <a:prstGeom prst="rect">
            <a:avLst/>
          </a:prstGeom>
        </p:spPr>
        <p:txBody>
          <a:bodyPr lIns="0" tIns="0" rIns="0" bIns="0" anchor="ctr">
            <a:normAutofit fontScale="100000" lnSpcReduction="0"/>
          </a:bodyPr>
          <a:lstStyle/>
          <a:p>
            <a:pPr lvl="0" defTabSz="822959">
              <a:lnSpc>
                <a:spcPct val="90000"/>
              </a:lnSpc>
              <a:spcBef>
                <a:spcPts val="0"/>
              </a:spcBef>
              <a:defRPr sz="1800"/>
            </a:pPr>
            <a:r>
              <a:rPr b="1" sz="3689">
                <a:latin typeface="Open Sans"/>
                <a:ea typeface="Open Sans"/>
                <a:cs typeface="Open Sans"/>
                <a:sym typeface="Open Sans"/>
              </a:rPr>
              <a:t>&lt;</a:t>
            </a:r>
            <a:r>
              <a:rPr b="1" sz="3780">
                <a:latin typeface="Open Sans"/>
                <a:ea typeface="Open Sans"/>
                <a:cs typeface="Open Sans"/>
                <a:sym typeface="Open Sans"/>
              </a:rPr>
              <a:t>Your Company’s</a:t>
            </a:r>
            <a:r>
              <a:rPr b="1" sz="3689">
                <a:latin typeface="Open Sans"/>
                <a:ea typeface="Open Sans"/>
                <a:cs typeface="Open Sans"/>
                <a:sym typeface="Open Sans"/>
              </a:rPr>
              <a:t>&gt; Progress</a:t>
            </a:r>
          </a:p>
        </p:txBody>
      </p:sp>
      <p:graphicFrame>
        <p:nvGraphicFramePr>
          <p:cNvPr id="190" name="Table 190"/>
          <p:cNvGraphicFramePr/>
          <p:nvPr/>
        </p:nvGraphicFramePr>
        <p:xfrm>
          <a:off x="376225" y="1313208"/>
          <a:ext cx="8163976" cy="306218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491775"/>
                <a:gridCol w="1946600"/>
                <a:gridCol w="1986775"/>
                <a:gridCol w="2738825"/>
              </a:tblGrid>
              <a:tr h="590408">
                <a:tc>
                  <a:txBody>
                    <a:bodyPr/>
                    <a:lstStyle/>
                    <a:p>
                      <a:pPr lvl="0" algn="ctr">
                        <a:defRPr b="0" i="0" sz="1800"/>
                      </a:pPr>
                      <a:r>
                        <a:rPr b="1" sz="1400">
                          <a:solidFill>
                            <a:srgbClr val="FFFFFF"/>
                          </a:solidFill>
                        </a:rPr>
                        <a:t>Social Media Channel</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Top Performing Content</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Lowest Performing Content                                   </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Action Required </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r>
              <a:tr h="528485">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r h="244990">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289039">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352314">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352314">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352314">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352314">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r>
            </a:tbl>
          </a:graphicData>
        </a:graphic>
      </p:graphicFrame>
      <p:pic>
        <p:nvPicPr>
          <p:cNvPr id="191" name="image13.png"/>
          <p:cNvPicPr/>
          <p:nvPr/>
        </p:nvPicPr>
        <p:blipFill>
          <a:blip r:embed="rId2">
            <a:extLst/>
          </a:blip>
          <a:stretch>
            <a:fillRect/>
          </a:stretch>
        </p:blipFill>
        <p:spPr>
          <a:xfrm>
            <a:off x="8524999" y="4504525"/>
            <a:ext cx="379350" cy="379350"/>
          </a:xfrm>
          <a:prstGeom prst="rect">
            <a:avLst/>
          </a:prstGeom>
          <a:ln w="12700">
            <a:miter lim="400000"/>
          </a:ln>
        </p:spPr>
      </p:pic>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 name="Shape 91"/>
          <p:cNvSpPr/>
          <p:nvPr>
            <p:ph type="body" idx="1"/>
          </p:nvPr>
        </p:nvSpPr>
        <p:spPr>
          <a:xfrm>
            <a:off x="481391" y="1460207"/>
            <a:ext cx="8337299" cy="3316500"/>
          </a:xfrm>
          <a:prstGeom prst="rect">
            <a:avLst/>
          </a:prstGeom>
        </p:spPr>
        <p:txBody>
          <a:bodyPr lIns="0" tIns="0" rIns="0" bIns="0">
            <a:normAutofit fontScale="100000" lnSpcReduction="0"/>
          </a:bodyPr>
          <a:lstStyle/>
          <a:p>
            <a:pPr lvl="0" marL="0" indent="0">
              <a:lnSpc>
                <a:spcPct val="150000"/>
              </a:lnSpc>
              <a:buSzTx/>
              <a:buNone/>
              <a:defRPr sz="1800"/>
            </a:pPr>
            <a:r>
              <a:rPr sz="2000">
                <a:latin typeface="Open Sans"/>
                <a:ea typeface="Open Sans"/>
                <a:cs typeface="Open Sans"/>
                <a:sym typeface="Open Sans"/>
              </a:rPr>
              <a:t>A social media strategy will help you stay focused on your objectives and will allow other team members to participate in execution. This template will guide your through the steps of developing your social media strategy, providing helpful tips along the way. </a:t>
            </a:r>
            <a:endParaRPr sz="2000">
              <a:latin typeface="Open Sans"/>
              <a:ea typeface="Open Sans"/>
              <a:cs typeface="Open Sans"/>
              <a:sym typeface="Open Sans"/>
            </a:endParaRPr>
          </a:p>
          <a:p>
            <a:pPr lvl="0" marL="0" indent="0">
              <a:lnSpc>
                <a:spcPct val="150000"/>
              </a:lnSpc>
              <a:buSzTx/>
              <a:buNone/>
              <a:defRPr sz="1800"/>
            </a:pPr>
            <a:endParaRPr sz="2000">
              <a:latin typeface="Open Sans"/>
              <a:ea typeface="Open Sans"/>
              <a:cs typeface="Open Sans"/>
              <a:sym typeface="Open Sans"/>
            </a:endParaRPr>
          </a:p>
          <a:p>
            <a:pPr lvl="0" marL="0" indent="0">
              <a:lnSpc>
                <a:spcPct val="150000"/>
              </a:lnSpc>
              <a:buSzTx/>
              <a:buNone/>
              <a:defRPr sz="1800"/>
            </a:pPr>
            <a:r>
              <a:rPr sz="2000">
                <a:latin typeface="Open Sans"/>
                <a:ea typeface="Open Sans"/>
                <a:cs typeface="Open Sans"/>
                <a:sym typeface="Open Sans"/>
              </a:rPr>
              <a:t>For more information, reference our </a:t>
            </a:r>
            <a:r>
              <a:rPr sz="2000">
                <a:latin typeface="Open Sans"/>
                <a:ea typeface="Open Sans"/>
                <a:cs typeface="Open Sans"/>
                <a:sym typeface="Open Sans"/>
                <a:hlinkClick r:id="rId2" invalidUrl="" action="" tgtFrame="" tooltip="" history="1" highlightClick="0" endSnd="0"/>
              </a:rPr>
              <a:t>Social Media Strategy </a:t>
            </a:r>
            <a:r>
              <a:rPr sz="2000">
                <a:latin typeface="Open Sans"/>
                <a:ea typeface="Open Sans"/>
                <a:cs typeface="Open Sans"/>
                <a:sym typeface="Open Sans"/>
                <a:hlinkClick r:id="rId2" invalidUrl="" action="" tgtFrame="" tooltip="" history="1" highlightClick="0" endSnd="0"/>
              </a:rPr>
              <a:t>Guide</a:t>
            </a:r>
            <a:r>
              <a:rPr sz="2000">
                <a:latin typeface="Open Sans"/>
                <a:ea typeface="Open Sans"/>
                <a:cs typeface="Open Sans"/>
                <a:sym typeface="Open Sans"/>
              </a:rPr>
              <a:t>. </a:t>
            </a:r>
          </a:p>
        </p:txBody>
      </p:sp>
      <p:sp>
        <p:nvSpPr>
          <p:cNvPr id="92" name="Shape 92"/>
          <p:cNvSpPr/>
          <p:nvPr/>
        </p:nvSpPr>
        <p:spPr>
          <a:xfrm>
            <a:off x="376236" y="381534"/>
            <a:ext cx="8442302" cy="635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nSpc>
                <a:spcPct val="90000"/>
              </a:lnSpc>
              <a:defRPr b="1" sz="4200">
                <a:latin typeface="Open Sans"/>
                <a:ea typeface="Open Sans"/>
                <a:cs typeface="Open Sans"/>
                <a:sym typeface="Open Sans"/>
              </a:defRPr>
            </a:lvl1pPr>
          </a:lstStyle>
          <a:p>
            <a:pPr lvl="0">
              <a:defRPr b="0" sz="1800"/>
            </a:pPr>
            <a:r>
              <a:rPr b="1" sz="4200"/>
              <a:t>How to Use This Template</a:t>
            </a:r>
          </a:p>
        </p:txBody>
      </p:sp>
      <p:sp>
        <p:nvSpPr>
          <p:cNvPr id="93" name="Shape 93"/>
          <p:cNvSpPr/>
          <p:nvPr/>
        </p:nvSpPr>
        <p:spPr>
          <a:xfrm>
            <a:off x="-62401" y="-72675"/>
            <a:ext cx="9268802" cy="114301"/>
          </a:xfrm>
          <a:prstGeom prst="rect">
            <a:avLst/>
          </a:prstGeom>
          <a:solidFill>
            <a:srgbClr val="00AEEF"/>
          </a:solidFill>
          <a:ln w="12700">
            <a:miter lim="400000"/>
          </a:ln>
        </p:spPr>
        <p:txBody>
          <a:bodyPr lIns="0" tIns="0" rIns="0" bIns="0" anchor="ctr"/>
          <a:lstStyle/>
          <a:p>
            <a:pPr lvl="0"/>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3" name="Shape 193"/>
          <p:cNvSpPr/>
          <p:nvPr>
            <p:ph type="body" idx="1"/>
          </p:nvPr>
        </p:nvSpPr>
        <p:spPr>
          <a:xfrm>
            <a:off x="376224" y="480150"/>
            <a:ext cx="8442302" cy="566401"/>
          </a:xfrm>
          <a:prstGeom prst="rect">
            <a:avLst/>
          </a:prstGeom>
        </p:spPr>
        <p:txBody>
          <a:bodyPr lIns="0" tIns="0" rIns="0" bIns="0" anchor="ctr">
            <a:normAutofit fontScale="100000" lnSpcReduction="0"/>
          </a:bodyPr>
          <a:lstStyle>
            <a:lvl1pPr marL="0" indent="0" defTabSz="804672">
              <a:lnSpc>
                <a:spcPct val="90000"/>
              </a:lnSpc>
              <a:buSzTx/>
              <a:buNone/>
              <a:defRPr b="1" sz="3696">
                <a:latin typeface="Open Sans"/>
                <a:ea typeface="Open Sans"/>
                <a:cs typeface="Open Sans"/>
                <a:sym typeface="Open Sans"/>
              </a:defRPr>
            </a:lvl1pPr>
          </a:lstStyle>
          <a:p>
            <a:pPr lvl="0">
              <a:defRPr b="0" sz="1800"/>
            </a:pPr>
            <a:r>
              <a:rPr b="1" sz="3696"/>
              <a:t>Refine Your Strategy</a:t>
            </a:r>
          </a:p>
        </p:txBody>
      </p:sp>
      <p:sp>
        <p:nvSpPr>
          <p:cNvPr id="194" name="Shape 194"/>
          <p:cNvSpPr/>
          <p:nvPr/>
        </p:nvSpPr>
        <p:spPr>
          <a:xfrm>
            <a:off x="376225" y="1379599"/>
            <a:ext cx="8137798" cy="609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000">
                <a:latin typeface="Open Sans"/>
                <a:ea typeface="Open Sans"/>
                <a:cs typeface="Open Sans"/>
                <a:sym typeface="Open Sans"/>
              </a:defRPr>
            </a:lvl1pPr>
          </a:lstStyle>
          <a:p>
            <a:pPr lvl="0">
              <a:defRPr sz="1800"/>
            </a:pPr>
            <a:r>
              <a:rPr sz="2000"/>
              <a:t>Complete the questions/statements on the next two slides to help you optimize your strategy </a:t>
            </a:r>
          </a:p>
        </p:txBody>
      </p:sp>
      <p:sp>
        <p:nvSpPr>
          <p:cNvPr id="195" name="Shape 195"/>
          <p:cNvSpPr/>
          <p:nvPr/>
        </p:nvSpPr>
        <p:spPr>
          <a:xfrm>
            <a:off x="-62401" y="-72675"/>
            <a:ext cx="9268802" cy="114301"/>
          </a:xfrm>
          <a:prstGeom prst="rect">
            <a:avLst/>
          </a:prstGeom>
          <a:solidFill>
            <a:srgbClr val="00AEEF"/>
          </a:solidFill>
          <a:ln w="12700">
            <a:miter lim="400000"/>
          </a:ln>
        </p:spPr>
        <p:txBody>
          <a:bodyPr lIns="0" tIns="0" rIns="0" bIns="0" anchor="ctr"/>
          <a:lstStyle/>
          <a:p>
            <a:pPr lvl="0"/>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97"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198"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199" name="Shape 199"/>
          <p:cNvSpPr/>
          <p:nvPr>
            <p:ph type="body" idx="1"/>
          </p:nvPr>
        </p:nvSpPr>
        <p:spPr>
          <a:xfrm>
            <a:off x="376224" y="327750"/>
            <a:ext cx="8442302" cy="590399"/>
          </a:xfrm>
          <a:prstGeom prst="rect">
            <a:avLst/>
          </a:prstGeom>
        </p:spPr>
        <p:txBody>
          <a:bodyPr lIns="0" tIns="0" rIns="0" bIns="0" anchor="ctr">
            <a:normAutofit fontScale="100000" lnSpcReduction="0"/>
          </a:bodyPr>
          <a:lstStyle/>
          <a:p>
            <a:pPr lvl="0" defTabSz="822959">
              <a:lnSpc>
                <a:spcPct val="90000"/>
              </a:lnSpc>
              <a:spcBef>
                <a:spcPts val="0"/>
              </a:spcBef>
              <a:defRPr sz="1800"/>
            </a:pPr>
            <a:r>
              <a:rPr b="1" sz="3689">
                <a:latin typeface="Open Sans"/>
                <a:ea typeface="Open Sans"/>
                <a:cs typeface="Open Sans"/>
                <a:sym typeface="Open Sans"/>
              </a:rPr>
              <a:t>&lt;</a:t>
            </a:r>
            <a:r>
              <a:rPr b="1" sz="3780">
                <a:latin typeface="Open Sans"/>
                <a:ea typeface="Open Sans"/>
                <a:cs typeface="Open Sans"/>
                <a:sym typeface="Open Sans"/>
              </a:rPr>
              <a:t>Your Company’s</a:t>
            </a:r>
            <a:r>
              <a:rPr b="1" sz="3689">
                <a:latin typeface="Open Sans"/>
                <a:ea typeface="Open Sans"/>
                <a:cs typeface="Open Sans"/>
                <a:sym typeface="Open Sans"/>
              </a:rPr>
              <a:t>&gt; Learnings</a:t>
            </a:r>
          </a:p>
        </p:txBody>
      </p:sp>
      <p:sp>
        <p:nvSpPr>
          <p:cNvPr id="200" name="Shape 200"/>
          <p:cNvSpPr/>
          <p:nvPr/>
        </p:nvSpPr>
        <p:spPr>
          <a:xfrm>
            <a:off x="388184" y="1460201"/>
            <a:ext cx="8337299" cy="1828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609600" indent="-508000">
              <a:buSzPct val="100000"/>
              <a:buFont typeface="Helvetica"/>
              <a:buAutoNum type="arabicPeriod" startAt="1"/>
              <a:defRPr sz="1800"/>
            </a:pPr>
            <a:r>
              <a:rPr sz="2000">
                <a:latin typeface="Open Sans"/>
                <a:ea typeface="Open Sans"/>
                <a:cs typeface="Open Sans"/>
                <a:sym typeface="Open Sans"/>
              </a:rPr>
              <a:t>What worked well? </a:t>
            </a: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marL="609600" indent="-508000">
              <a:buSzPct val="100000"/>
              <a:buFont typeface="Helvetica"/>
              <a:buAutoNum type="arabicPeriod" startAt="1"/>
              <a:defRPr sz="1800"/>
            </a:pPr>
            <a:r>
              <a:rPr sz="2000">
                <a:latin typeface="Open Sans"/>
                <a:ea typeface="Open Sans"/>
                <a:cs typeface="Open Sans"/>
                <a:sym typeface="Open Sans"/>
              </a:rPr>
              <a:t>What didn’t work well?</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02"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203"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204" name="Shape 204"/>
          <p:cNvSpPr/>
          <p:nvPr>
            <p:ph type="body" idx="1"/>
          </p:nvPr>
        </p:nvSpPr>
        <p:spPr>
          <a:xfrm>
            <a:off x="376224" y="327750"/>
            <a:ext cx="8442302" cy="590399"/>
          </a:xfrm>
          <a:prstGeom prst="rect">
            <a:avLst/>
          </a:prstGeom>
        </p:spPr>
        <p:txBody>
          <a:bodyPr lIns="0" tIns="0" rIns="0" bIns="0" anchor="ctr">
            <a:normAutofit fontScale="100000" lnSpcReduction="0"/>
          </a:bodyPr>
          <a:lstStyle/>
          <a:p>
            <a:pPr lvl="0" defTabSz="822959">
              <a:lnSpc>
                <a:spcPct val="90000"/>
              </a:lnSpc>
              <a:spcBef>
                <a:spcPts val="0"/>
              </a:spcBef>
              <a:defRPr sz="1800"/>
            </a:pPr>
            <a:r>
              <a:rPr b="1" sz="3689">
                <a:latin typeface="Open Sans"/>
                <a:ea typeface="Open Sans"/>
                <a:cs typeface="Open Sans"/>
                <a:sym typeface="Open Sans"/>
              </a:rPr>
              <a:t>&lt;</a:t>
            </a:r>
            <a:r>
              <a:rPr b="1" sz="3780">
                <a:latin typeface="Open Sans"/>
                <a:ea typeface="Open Sans"/>
                <a:cs typeface="Open Sans"/>
                <a:sym typeface="Open Sans"/>
              </a:rPr>
              <a:t>Your Company’s</a:t>
            </a:r>
            <a:r>
              <a:rPr b="1" sz="3689">
                <a:latin typeface="Open Sans"/>
                <a:ea typeface="Open Sans"/>
                <a:cs typeface="Open Sans"/>
                <a:sym typeface="Open Sans"/>
              </a:rPr>
              <a:t>&gt; Learnings</a:t>
            </a:r>
          </a:p>
        </p:txBody>
      </p:sp>
      <p:sp>
        <p:nvSpPr>
          <p:cNvPr id="205" name="Shape 205"/>
          <p:cNvSpPr/>
          <p:nvPr/>
        </p:nvSpPr>
        <p:spPr>
          <a:xfrm>
            <a:off x="481400" y="1460201"/>
            <a:ext cx="8337299" cy="2438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2000">
                <a:latin typeface="Open Sans"/>
                <a:ea typeface="Open Sans"/>
                <a:cs typeface="Open Sans"/>
                <a:sym typeface="Open Sans"/>
              </a:rPr>
              <a:t>3.    Our new goals for the next period/quarter are: </a:t>
            </a: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r>
              <a:rPr sz="2000">
                <a:solidFill>
                  <a:srgbClr val="00AEEF"/>
                </a:solidFill>
                <a:latin typeface="Open Sans"/>
                <a:ea typeface="Open Sans"/>
                <a:cs typeface="Open Sans"/>
                <a:sym typeface="Open Sans"/>
              </a:rPr>
              <a:t>Goal #1: </a:t>
            </a:r>
            <a:endParaRPr sz="2000">
              <a:solidFill>
                <a:srgbClr val="00AEEF"/>
              </a:solidFill>
              <a:latin typeface="Open Sans"/>
              <a:ea typeface="Open Sans"/>
              <a:cs typeface="Open Sans"/>
              <a:sym typeface="Open Sans"/>
            </a:endParaRPr>
          </a:p>
          <a:p>
            <a:pPr lvl="0">
              <a:defRPr sz="1800"/>
            </a:pPr>
            <a:r>
              <a:rPr sz="2000">
                <a:solidFill>
                  <a:srgbClr val="00AEEF"/>
                </a:solidFill>
                <a:latin typeface="Open Sans"/>
                <a:ea typeface="Open Sans"/>
                <a:cs typeface="Open Sans"/>
                <a:sym typeface="Open Sans"/>
              </a:rPr>
              <a:t>Goal #2:</a:t>
            </a:r>
            <a:endParaRPr sz="2000">
              <a:solidFill>
                <a:srgbClr val="00AEEF"/>
              </a:solidFill>
              <a:latin typeface="Open Sans"/>
              <a:ea typeface="Open Sans"/>
              <a:cs typeface="Open Sans"/>
              <a:sym typeface="Open Sans"/>
            </a:endParaRPr>
          </a:p>
          <a:p>
            <a:pPr lvl="0">
              <a:defRPr sz="1800"/>
            </a:pPr>
            <a:r>
              <a:rPr sz="2000">
                <a:solidFill>
                  <a:srgbClr val="00AEEF"/>
                </a:solidFill>
                <a:latin typeface="Open Sans"/>
                <a:ea typeface="Open Sans"/>
                <a:cs typeface="Open Sans"/>
                <a:sym typeface="Open Sans"/>
              </a:rPr>
              <a:t>Goal #2:</a:t>
            </a:r>
            <a:endParaRPr sz="2000">
              <a:solidFill>
                <a:srgbClr val="00AEEF"/>
              </a:solidFill>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r>
              <a:rPr sz="2000">
                <a:latin typeface="Open Sans"/>
                <a:ea typeface="Open Sans"/>
                <a:cs typeface="Open Sans"/>
                <a:sym typeface="Open Sans"/>
              </a:rPr>
              <a:t>4.    Changes we will make to our strategy based on learnings are: </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5" name="Shape 95"/>
          <p:cNvSpPr/>
          <p:nvPr>
            <p:ph type="body" idx="1"/>
          </p:nvPr>
        </p:nvSpPr>
        <p:spPr>
          <a:xfrm>
            <a:off x="481391" y="1460207"/>
            <a:ext cx="8337299" cy="3316500"/>
          </a:xfrm>
          <a:prstGeom prst="rect">
            <a:avLst/>
          </a:prstGeom>
        </p:spPr>
        <p:txBody>
          <a:bodyPr lIns="0" tIns="0" rIns="0" bIns="0">
            <a:normAutofit fontScale="100000" lnSpcReduction="0"/>
          </a:bodyPr>
          <a:lstStyle/>
          <a:p>
            <a:pPr lvl="0" marL="609600" indent="-508000">
              <a:lnSpc>
                <a:spcPct val="150000"/>
              </a:lnSpc>
              <a:buClr>
                <a:srgbClr val="000000"/>
              </a:buClr>
              <a:buFont typeface="Helvetica"/>
              <a:buAutoNum type="arabicPeriod" startAt="1"/>
              <a:defRPr sz="1800"/>
            </a:pPr>
            <a:r>
              <a:rPr sz="2000">
                <a:latin typeface="Open Sans"/>
                <a:ea typeface="Open Sans"/>
                <a:cs typeface="Open Sans"/>
                <a:sym typeface="Open Sans"/>
              </a:rPr>
              <a:t>Establish SMART social media goals</a:t>
            </a:r>
            <a:endParaRPr sz="2000">
              <a:latin typeface="Open Sans"/>
              <a:ea typeface="Open Sans"/>
              <a:cs typeface="Open Sans"/>
              <a:sym typeface="Open Sans"/>
            </a:endParaRPr>
          </a:p>
          <a:p>
            <a:pPr lvl="0" marL="609600" indent="-508000">
              <a:lnSpc>
                <a:spcPct val="150000"/>
              </a:lnSpc>
              <a:buClr>
                <a:srgbClr val="000000"/>
              </a:buClr>
              <a:buFont typeface="Helvetica"/>
              <a:buAutoNum type="arabicPeriod" startAt="1"/>
              <a:defRPr sz="1800"/>
            </a:pPr>
            <a:r>
              <a:rPr sz="2000">
                <a:latin typeface="Open Sans"/>
                <a:ea typeface="Open Sans"/>
                <a:cs typeface="Open Sans"/>
                <a:sym typeface="Open Sans"/>
              </a:rPr>
              <a:t>Audit your social media presence</a:t>
            </a:r>
            <a:endParaRPr sz="2000">
              <a:latin typeface="Open Sans"/>
              <a:ea typeface="Open Sans"/>
              <a:cs typeface="Open Sans"/>
              <a:sym typeface="Open Sans"/>
            </a:endParaRPr>
          </a:p>
          <a:p>
            <a:pPr lvl="0" marL="609600" indent="-508000">
              <a:lnSpc>
                <a:spcPct val="150000"/>
              </a:lnSpc>
              <a:buClr>
                <a:srgbClr val="000000"/>
              </a:buClr>
              <a:buFont typeface="Helvetica"/>
              <a:buAutoNum type="arabicPeriod" startAt="1"/>
              <a:defRPr sz="1800"/>
            </a:pPr>
            <a:r>
              <a:rPr sz="2000">
                <a:latin typeface="Open Sans"/>
                <a:ea typeface="Open Sans"/>
                <a:cs typeface="Open Sans"/>
                <a:sym typeface="Open Sans"/>
              </a:rPr>
              <a:t>Develop a content strategy </a:t>
            </a:r>
            <a:endParaRPr sz="2000">
              <a:latin typeface="Open Sans"/>
              <a:ea typeface="Open Sans"/>
              <a:cs typeface="Open Sans"/>
              <a:sym typeface="Open Sans"/>
            </a:endParaRPr>
          </a:p>
          <a:p>
            <a:pPr lvl="0" marL="609600" indent="-508000">
              <a:lnSpc>
                <a:spcPct val="150000"/>
              </a:lnSpc>
              <a:buClr>
                <a:srgbClr val="000000"/>
              </a:buClr>
              <a:buFont typeface="Helvetica"/>
              <a:buAutoNum type="arabicPeriod" startAt="1"/>
              <a:defRPr sz="1800"/>
            </a:pPr>
            <a:r>
              <a:rPr sz="2000">
                <a:latin typeface="Open Sans"/>
                <a:ea typeface="Open Sans"/>
                <a:cs typeface="Open Sans"/>
                <a:sym typeface="Open Sans"/>
              </a:rPr>
              <a:t>Measure your progress</a:t>
            </a:r>
            <a:endParaRPr sz="2000">
              <a:latin typeface="Open Sans"/>
              <a:ea typeface="Open Sans"/>
              <a:cs typeface="Open Sans"/>
              <a:sym typeface="Open Sans"/>
            </a:endParaRPr>
          </a:p>
          <a:p>
            <a:pPr lvl="0" marL="609600" indent="-508000">
              <a:lnSpc>
                <a:spcPct val="150000"/>
              </a:lnSpc>
              <a:buClr>
                <a:srgbClr val="000000"/>
              </a:buClr>
              <a:buFont typeface="Helvetica"/>
              <a:buAutoNum type="arabicPeriod" startAt="1"/>
              <a:defRPr sz="1800"/>
            </a:pPr>
            <a:r>
              <a:rPr sz="2000">
                <a:latin typeface="Open Sans"/>
                <a:ea typeface="Open Sans"/>
                <a:cs typeface="Open Sans"/>
                <a:sym typeface="Open Sans"/>
              </a:rPr>
              <a:t>Refine your strategy</a:t>
            </a:r>
          </a:p>
        </p:txBody>
      </p:sp>
      <p:sp>
        <p:nvSpPr>
          <p:cNvPr id="96" name="Shape 96"/>
          <p:cNvSpPr/>
          <p:nvPr/>
        </p:nvSpPr>
        <p:spPr>
          <a:xfrm>
            <a:off x="376236" y="381534"/>
            <a:ext cx="8442302" cy="635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nSpc>
                <a:spcPct val="90000"/>
              </a:lnSpc>
              <a:defRPr b="1" sz="4200">
                <a:latin typeface="Open Sans"/>
                <a:ea typeface="Open Sans"/>
                <a:cs typeface="Open Sans"/>
                <a:sym typeface="Open Sans"/>
              </a:defRPr>
            </a:lvl1pPr>
          </a:lstStyle>
          <a:p>
            <a:pPr lvl="0">
              <a:defRPr b="0" sz="1800"/>
            </a:pPr>
            <a:r>
              <a:rPr b="1" sz="4200"/>
              <a:t>Table of Contents</a:t>
            </a:r>
          </a:p>
        </p:txBody>
      </p:sp>
      <p:sp>
        <p:nvSpPr>
          <p:cNvPr id="97" name="Shape 97"/>
          <p:cNvSpPr/>
          <p:nvPr/>
        </p:nvSpPr>
        <p:spPr>
          <a:xfrm>
            <a:off x="-62401" y="-72675"/>
            <a:ext cx="9268802" cy="114301"/>
          </a:xfrm>
          <a:prstGeom prst="rect">
            <a:avLst/>
          </a:prstGeom>
          <a:solidFill>
            <a:srgbClr val="00AEEF"/>
          </a:solidFill>
          <a:ln w="12700">
            <a:miter lim="400000"/>
          </a:ln>
        </p:spPr>
        <p:txBody>
          <a:bodyPr lIns="0" tIns="0" rIns="0" bIns="0" anchor="ctr"/>
          <a:lstStyle/>
          <a:p>
            <a:pPr lvl="0"/>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aphicFrame>
        <p:nvGraphicFramePr>
          <p:cNvPr id="99" name="Table 99"/>
          <p:cNvGraphicFramePr/>
          <p:nvPr/>
        </p:nvGraphicFramePr>
        <p:xfrm>
          <a:off x="1429524" y="1791109"/>
          <a:ext cx="2937651" cy="2974276"/>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937650"/>
              </a:tblGrid>
              <a:tr h="627275">
                <a:tc>
                  <a:txBody>
                    <a:bodyPr/>
                    <a:lstStyle/>
                    <a:p>
                      <a:pPr lvl="0" algn="ctr">
                        <a:defRPr b="0" i="0" sz="1800"/>
                      </a:pPr>
                      <a:r>
                        <a:rPr b="1" sz="2000">
                          <a:solidFill>
                            <a:srgbClr val="FFFFFF"/>
                          </a:solidFill>
                        </a:rPr>
                        <a:t>Business Goals</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r>
              <a:tr h="469399">
                <a:tc>
                  <a:txBody>
                    <a:bodyPr/>
                    <a:lstStyle/>
                    <a:p>
                      <a:pPr lvl="0" marL="4300" indent="135399">
                        <a:defRPr b="0" i="0" sz="1800"/>
                      </a:pPr>
                      <a:r>
                        <a:rPr sz="1700"/>
                        <a:t>Brand Awareness</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r h="469399">
                <a:tc>
                  <a:txBody>
                    <a:bodyPr/>
                    <a:lstStyle/>
                    <a:p>
                      <a:pPr lvl="0" marL="4300" indent="135399">
                        <a:defRPr b="0" i="0" sz="1800"/>
                      </a:pPr>
                      <a:r>
                        <a:rPr sz="1700"/>
                        <a:t>Thought Leadership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469399">
                <a:tc>
                  <a:txBody>
                    <a:bodyPr/>
                    <a:lstStyle/>
                    <a:p>
                      <a:pPr lvl="0" marL="4300" indent="135399">
                        <a:defRPr b="0" i="0" sz="1800"/>
                      </a:pPr>
                      <a:r>
                        <a:rPr sz="1700"/>
                        <a:t>Word of Mouth</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469399">
                <a:tc>
                  <a:txBody>
                    <a:bodyPr/>
                    <a:lstStyle/>
                    <a:p>
                      <a:pPr lvl="0" marL="4300" indent="135399">
                        <a:defRPr b="0" i="0" sz="1800"/>
                      </a:pPr>
                      <a:r>
                        <a:rPr sz="1700"/>
                        <a:t>Leads</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469399">
                <a:tc>
                  <a:txBody>
                    <a:bodyPr/>
                    <a:lstStyle/>
                    <a:p>
                      <a:pPr lvl="0" marL="4300" indent="135399">
                        <a:defRPr b="0" i="0" sz="1800"/>
                      </a:pPr>
                      <a:r>
                        <a:rPr sz="1700"/>
                        <a:t>Sales</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r>
            </a:tbl>
          </a:graphicData>
        </a:graphic>
      </p:graphicFrame>
      <p:graphicFrame>
        <p:nvGraphicFramePr>
          <p:cNvPr id="100" name="Table 100"/>
          <p:cNvGraphicFramePr/>
          <p:nvPr/>
        </p:nvGraphicFramePr>
        <p:xfrm>
          <a:off x="4640762" y="1791109"/>
          <a:ext cx="2937651" cy="2974276"/>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937650"/>
              </a:tblGrid>
              <a:tr h="627275">
                <a:tc>
                  <a:txBody>
                    <a:bodyPr/>
                    <a:lstStyle/>
                    <a:p>
                      <a:pPr lvl="0" algn="ctr">
                        <a:defRPr b="0" i="0" sz="1800"/>
                      </a:pPr>
                      <a:r>
                        <a:rPr b="1" sz="2000">
                          <a:solidFill>
                            <a:srgbClr val="FFFFFF"/>
                          </a:solidFill>
                        </a:rPr>
                        <a:t>Social Goals</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8DC540"/>
                    </a:solidFill>
                  </a:tcPr>
                </a:tc>
              </a:tr>
              <a:tr h="469399">
                <a:tc>
                  <a:txBody>
                    <a:bodyPr/>
                    <a:lstStyle/>
                    <a:p>
                      <a:pPr lvl="0" marL="4300" indent="135399">
                        <a:defRPr b="0" i="0" sz="1800"/>
                      </a:pPr>
                      <a:r>
                        <a:rPr sz="1700"/>
                        <a:t>Reach</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r h="469399">
                <a:tc>
                  <a:txBody>
                    <a:bodyPr/>
                    <a:lstStyle/>
                    <a:p>
                      <a:pPr lvl="0" marL="4300" indent="135399">
                        <a:defRPr b="0" i="0" sz="1800"/>
                      </a:pPr>
                      <a:r>
                        <a:rPr sz="1700"/>
                        <a:t>Consumption</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469399">
                <a:tc>
                  <a:txBody>
                    <a:bodyPr/>
                    <a:lstStyle/>
                    <a:p>
                      <a:pPr lvl="0" marL="4300" indent="135399">
                        <a:defRPr b="0" i="0" sz="1800"/>
                      </a:pPr>
                      <a:r>
                        <a:rPr sz="1700"/>
                        <a:t>Shares, Likes, Retweets</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469399">
                <a:tc>
                  <a:txBody>
                    <a:bodyPr/>
                    <a:lstStyle/>
                    <a:p>
                      <a:pPr lvl="0" marL="4300" indent="135399">
                        <a:defRPr b="0" i="0" sz="1800"/>
                      </a:pPr>
                      <a:r>
                        <a:rPr sz="1700"/>
                        <a:t>Actions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469399">
                <a:tc>
                  <a:txBody>
                    <a:bodyPr/>
                    <a:lstStyle/>
                    <a:p>
                      <a:pPr lvl="0" marL="4300" indent="135399">
                        <a:defRPr b="0" i="0" sz="1800"/>
                      </a:pPr>
                      <a:r>
                        <a:rPr sz="1700"/>
                        <a:t>Conversion</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r>
            </a:tbl>
          </a:graphicData>
        </a:graphic>
      </p:graphicFrame>
      <p:sp>
        <p:nvSpPr>
          <p:cNvPr id="101" name="Shape 101"/>
          <p:cNvSpPr/>
          <p:nvPr>
            <p:ph type="body" idx="1"/>
          </p:nvPr>
        </p:nvSpPr>
        <p:spPr>
          <a:xfrm>
            <a:off x="376224" y="327774"/>
            <a:ext cx="8442302" cy="1116899"/>
          </a:xfrm>
          <a:prstGeom prst="rect">
            <a:avLst/>
          </a:prstGeom>
        </p:spPr>
        <p:txBody>
          <a:bodyPr lIns="0" tIns="0" rIns="0" bIns="0" anchor="ctr">
            <a:normAutofit fontScale="100000" lnSpcReduction="0"/>
          </a:bodyPr>
          <a:lstStyle>
            <a:lvl1pPr marL="0" indent="0" defTabSz="832104">
              <a:lnSpc>
                <a:spcPct val="90000"/>
              </a:lnSpc>
              <a:buSzTx/>
              <a:buNone/>
              <a:defRPr b="1" sz="3822">
                <a:latin typeface="Open Sans"/>
                <a:ea typeface="Open Sans"/>
                <a:cs typeface="Open Sans"/>
                <a:sym typeface="Open Sans"/>
              </a:defRPr>
            </a:lvl1pPr>
          </a:lstStyle>
          <a:p>
            <a:pPr lvl="0">
              <a:defRPr b="0" sz="1800"/>
            </a:pPr>
            <a:r>
              <a:rPr b="1" sz="3822"/>
              <a:t>Aligning Social Goals to Business Goals</a:t>
            </a:r>
          </a:p>
        </p:txBody>
      </p:sp>
      <p:sp>
        <p:nvSpPr>
          <p:cNvPr id="102" name="Shape 102"/>
          <p:cNvSpPr/>
          <p:nvPr/>
        </p:nvSpPr>
        <p:spPr>
          <a:xfrm>
            <a:off x="-62401" y="-72675"/>
            <a:ext cx="9268802" cy="114301"/>
          </a:xfrm>
          <a:prstGeom prst="rect">
            <a:avLst/>
          </a:prstGeom>
          <a:solidFill>
            <a:srgbClr val="00AEEF"/>
          </a:solidFill>
          <a:ln w="12700">
            <a:miter lim="400000"/>
          </a:ln>
        </p:spPr>
        <p:txBody>
          <a:bodyPr lIns="0" tIns="0" rIns="0" bIns="0" anchor="ctr"/>
          <a:lstStyle/>
          <a:p>
            <a:pPr lvl="0"/>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4" name="Shape 104"/>
          <p:cNvSpPr/>
          <p:nvPr>
            <p:ph type="body" idx="1"/>
          </p:nvPr>
        </p:nvSpPr>
        <p:spPr>
          <a:xfrm>
            <a:off x="376224" y="632550"/>
            <a:ext cx="8442302" cy="566401"/>
          </a:xfrm>
          <a:prstGeom prst="rect">
            <a:avLst/>
          </a:prstGeom>
        </p:spPr>
        <p:txBody>
          <a:bodyPr lIns="0" tIns="0" rIns="0" bIns="0" anchor="ctr">
            <a:normAutofit fontScale="100000" lnSpcReduction="0"/>
          </a:bodyPr>
          <a:lstStyle>
            <a:lvl1pPr marL="0" indent="0" defTabSz="804672">
              <a:lnSpc>
                <a:spcPct val="90000"/>
              </a:lnSpc>
              <a:buSzTx/>
              <a:buNone/>
              <a:defRPr b="1" sz="3696">
                <a:latin typeface="Open Sans"/>
                <a:ea typeface="Open Sans"/>
                <a:cs typeface="Open Sans"/>
                <a:sym typeface="Open Sans"/>
              </a:defRPr>
            </a:lvl1pPr>
          </a:lstStyle>
          <a:p>
            <a:pPr lvl="0">
              <a:defRPr b="0" sz="1800"/>
            </a:pPr>
            <a:r>
              <a:rPr b="1" sz="3696"/>
              <a:t>Establish SMART Social Media Goals</a:t>
            </a:r>
          </a:p>
        </p:txBody>
      </p:sp>
      <p:pic>
        <p:nvPicPr>
          <p:cNvPr id="105"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06" name="Shape 106"/>
          <p:cNvSpPr/>
          <p:nvPr/>
        </p:nvSpPr>
        <p:spPr>
          <a:xfrm>
            <a:off x="1436849" y="3302149"/>
            <a:ext cx="6960901" cy="863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7200" indent="-228600">
              <a:buClr>
                <a:srgbClr val="00AEEF"/>
              </a:buClr>
              <a:buSzPct val="100000"/>
              <a:buFont typeface="Helvetica"/>
              <a:buChar char="●"/>
              <a:defRPr sz="1800"/>
            </a:pPr>
            <a:r>
              <a:rPr sz="1400">
                <a:latin typeface="Open Sans"/>
                <a:ea typeface="Open Sans"/>
                <a:cs typeface="Open Sans"/>
                <a:sym typeface="Open Sans"/>
              </a:rPr>
              <a:t>Make your goals specific, measurable, attainable, relevant and time-bound </a:t>
            </a:r>
            <a:endParaRPr sz="1400">
              <a:latin typeface="Open Sans"/>
              <a:ea typeface="Open Sans"/>
              <a:cs typeface="Open Sans"/>
              <a:sym typeface="Open Sans"/>
            </a:endParaRPr>
          </a:p>
          <a:p>
            <a:pPr lvl="0" marL="457200" indent="-228600">
              <a:buClr>
                <a:srgbClr val="00AEEF"/>
              </a:buClr>
              <a:buSzPct val="100000"/>
              <a:buFont typeface="Helvetica"/>
              <a:buChar char="●"/>
              <a:defRPr sz="1800"/>
            </a:pPr>
            <a:r>
              <a:rPr sz="1400">
                <a:latin typeface="Open Sans"/>
                <a:ea typeface="Open Sans"/>
                <a:cs typeface="Open Sans"/>
                <a:sym typeface="Open Sans"/>
              </a:rPr>
              <a:t>Avoid goals that focus on vanity metrics such as Followers</a:t>
            </a:r>
            <a:endParaRPr sz="1400">
              <a:latin typeface="Open Sans"/>
              <a:ea typeface="Open Sans"/>
              <a:cs typeface="Open Sans"/>
              <a:sym typeface="Open Sans"/>
            </a:endParaRPr>
          </a:p>
          <a:p>
            <a:pPr lvl="0" marL="457200" indent="-228600">
              <a:buClr>
                <a:srgbClr val="00AEEF"/>
              </a:buClr>
              <a:buSzPct val="100000"/>
              <a:buFont typeface="Helvetica"/>
              <a:buChar char="●"/>
              <a:defRPr sz="1800"/>
            </a:pPr>
            <a:r>
              <a:rPr sz="1400">
                <a:latin typeface="Open Sans"/>
                <a:ea typeface="Open Sans"/>
                <a:cs typeface="Open Sans"/>
                <a:sym typeface="Open Sans"/>
              </a:rPr>
              <a:t>Align social media goals with department goals for sales, marketing, productivity, etc.</a:t>
            </a:r>
          </a:p>
        </p:txBody>
      </p:sp>
      <p:sp>
        <p:nvSpPr>
          <p:cNvPr id="107" name="Shape 107"/>
          <p:cNvSpPr/>
          <p:nvPr/>
        </p:nvSpPr>
        <p:spPr>
          <a:xfrm>
            <a:off x="482024" y="2898050"/>
            <a:ext cx="819601" cy="215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b="1">
                <a:latin typeface="Open Sans"/>
                <a:ea typeface="Open Sans"/>
                <a:cs typeface="Open Sans"/>
                <a:sym typeface="Open Sans"/>
              </a:defRPr>
            </a:lvl1pPr>
          </a:lstStyle>
          <a:p>
            <a:pPr lvl="0">
              <a:defRPr b="0" sz="1800"/>
            </a:pPr>
            <a:r>
              <a:rPr b="1" sz="1400"/>
              <a:t>Pro Tips</a:t>
            </a:r>
          </a:p>
        </p:txBody>
      </p:sp>
      <p:sp>
        <p:nvSpPr>
          <p:cNvPr id="108" name="Shape 108"/>
          <p:cNvSpPr/>
          <p:nvPr/>
        </p:nvSpPr>
        <p:spPr>
          <a:xfrm>
            <a:off x="428725" y="1413152"/>
            <a:ext cx="8337299" cy="304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150000"/>
              </a:lnSpc>
              <a:defRPr sz="2000">
                <a:latin typeface="Open Sans"/>
                <a:ea typeface="Open Sans"/>
                <a:cs typeface="Open Sans"/>
                <a:sym typeface="Open Sans"/>
              </a:defRPr>
            </a:lvl1pPr>
          </a:lstStyle>
          <a:p>
            <a:pPr lvl="0">
              <a:defRPr sz="1800"/>
            </a:pPr>
            <a:r>
              <a:rPr sz="2000"/>
              <a:t>Input your social media goals on the next slide</a:t>
            </a:r>
          </a:p>
        </p:txBody>
      </p:sp>
      <p:sp>
        <p:nvSpPr>
          <p:cNvPr id="109" name="Shape 109"/>
          <p:cNvSpPr/>
          <p:nvPr/>
        </p:nvSpPr>
        <p:spPr>
          <a:xfrm>
            <a:off x="-62401" y="-72675"/>
            <a:ext cx="9268802" cy="114301"/>
          </a:xfrm>
          <a:prstGeom prst="rect">
            <a:avLst/>
          </a:prstGeom>
          <a:solidFill>
            <a:srgbClr val="00AEEF"/>
          </a:solidFill>
          <a:ln w="12700">
            <a:miter lim="400000"/>
          </a:ln>
        </p:spPr>
        <p:txBody>
          <a:bodyPr lIns="0" tIns="0" rIns="0" bIns="0" anchor="ctr"/>
          <a:lstStyle/>
          <a:p>
            <a:pPr lvl="0"/>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11"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112"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113" name="Shape 113"/>
          <p:cNvSpPr/>
          <p:nvPr>
            <p:ph type="body" idx="1"/>
          </p:nvPr>
        </p:nvSpPr>
        <p:spPr>
          <a:xfrm>
            <a:off x="300024" y="556350"/>
            <a:ext cx="8442302" cy="566401"/>
          </a:xfrm>
          <a:prstGeom prst="rect">
            <a:avLst/>
          </a:prstGeom>
        </p:spPr>
        <p:txBody>
          <a:bodyPr lIns="0" tIns="0" rIns="0" bIns="0" anchor="ctr">
            <a:normAutofit fontScale="100000" lnSpcReduction="0"/>
          </a:bodyPr>
          <a:lstStyle>
            <a:lvl1pPr defTabSz="786384">
              <a:lnSpc>
                <a:spcPct val="90000"/>
              </a:lnSpc>
              <a:spcBef>
                <a:spcPts val="0"/>
              </a:spcBef>
              <a:defRPr b="1" sz="3612">
                <a:latin typeface="Open Sans"/>
                <a:ea typeface="Open Sans"/>
                <a:cs typeface="Open Sans"/>
                <a:sym typeface="Open Sans"/>
              </a:defRPr>
            </a:lvl1pPr>
          </a:lstStyle>
          <a:p>
            <a:pPr lvl="0">
              <a:defRPr b="0" sz="1800"/>
            </a:pPr>
            <a:r>
              <a:rPr b="1" sz="3612"/>
              <a:t>&lt;Your Company’s&gt; Social Media Goals</a:t>
            </a:r>
          </a:p>
        </p:txBody>
      </p:sp>
      <p:sp>
        <p:nvSpPr>
          <p:cNvPr id="114" name="Shape 114"/>
          <p:cNvSpPr/>
          <p:nvPr/>
        </p:nvSpPr>
        <p:spPr>
          <a:xfrm>
            <a:off x="481400" y="1536402"/>
            <a:ext cx="8337299" cy="2590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nSpc>
                <a:spcPct val="150000"/>
              </a:lnSpc>
              <a:defRPr sz="1800"/>
            </a:pPr>
            <a:r>
              <a:rPr sz="2000">
                <a:latin typeface="Open Sans"/>
                <a:ea typeface="Open Sans"/>
                <a:cs typeface="Open Sans"/>
                <a:sym typeface="Open Sans"/>
              </a:rPr>
              <a:t>My social media goals are: </a:t>
            </a:r>
            <a:endParaRPr sz="2000">
              <a:latin typeface="Open Sans"/>
              <a:ea typeface="Open Sans"/>
              <a:cs typeface="Open Sans"/>
              <a:sym typeface="Open Sans"/>
            </a:endParaRPr>
          </a:p>
          <a:p>
            <a:pPr lvl="0" marL="609600" indent="-508000">
              <a:lnSpc>
                <a:spcPct val="150000"/>
              </a:lnSpc>
              <a:buClr>
                <a:srgbClr val="00AEEF"/>
              </a:buClr>
              <a:buSzPct val="100000"/>
              <a:buFont typeface="Helvetica"/>
              <a:buAutoNum type="arabicPeriod" startAt="1"/>
              <a:defRPr sz="1800"/>
            </a:pPr>
            <a:r>
              <a:rPr sz="2000">
                <a:solidFill>
                  <a:srgbClr val="00AEEF"/>
                </a:solidFill>
                <a:latin typeface="Open Sans"/>
                <a:ea typeface="Open Sans"/>
                <a:cs typeface="Open Sans"/>
                <a:sym typeface="Open Sans"/>
              </a:rPr>
              <a:t>Goal #1: </a:t>
            </a:r>
            <a:endParaRPr sz="2000">
              <a:solidFill>
                <a:srgbClr val="00AEEF"/>
              </a:solidFill>
              <a:latin typeface="Open Sans"/>
              <a:ea typeface="Open Sans"/>
              <a:cs typeface="Open Sans"/>
              <a:sym typeface="Open Sans"/>
            </a:endParaRPr>
          </a:p>
          <a:p>
            <a:pPr lvl="0">
              <a:lnSpc>
                <a:spcPct val="150000"/>
              </a:lnSpc>
              <a:defRPr sz="1800"/>
            </a:pPr>
            <a:endParaRPr sz="2000">
              <a:solidFill>
                <a:srgbClr val="00AEEF"/>
              </a:solidFill>
              <a:latin typeface="Open Sans"/>
              <a:ea typeface="Open Sans"/>
              <a:cs typeface="Open Sans"/>
              <a:sym typeface="Open Sans"/>
            </a:endParaRPr>
          </a:p>
          <a:p>
            <a:pPr lvl="0" marL="609600" indent="-508000">
              <a:lnSpc>
                <a:spcPct val="150000"/>
              </a:lnSpc>
              <a:buClr>
                <a:srgbClr val="00AEEF"/>
              </a:buClr>
              <a:buSzPct val="100000"/>
              <a:buFont typeface="Helvetica"/>
              <a:buAutoNum type="arabicPeriod" startAt="1"/>
              <a:defRPr sz="1800"/>
            </a:pPr>
            <a:r>
              <a:rPr sz="2000">
                <a:solidFill>
                  <a:srgbClr val="00AEEF"/>
                </a:solidFill>
                <a:latin typeface="Open Sans"/>
                <a:ea typeface="Open Sans"/>
                <a:cs typeface="Open Sans"/>
                <a:sym typeface="Open Sans"/>
              </a:rPr>
              <a:t>Goal #2:</a:t>
            </a:r>
            <a:endParaRPr sz="2000">
              <a:solidFill>
                <a:srgbClr val="00AEEF"/>
              </a:solidFill>
              <a:latin typeface="Open Sans"/>
              <a:ea typeface="Open Sans"/>
              <a:cs typeface="Open Sans"/>
              <a:sym typeface="Open Sans"/>
            </a:endParaRPr>
          </a:p>
          <a:p>
            <a:pPr lvl="0">
              <a:lnSpc>
                <a:spcPct val="150000"/>
              </a:lnSpc>
              <a:defRPr sz="1800"/>
            </a:pPr>
            <a:endParaRPr sz="2000">
              <a:solidFill>
                <a:srgbClr val="00AEEF"/>
              </a:solidFill>
              <a:latin typeface="Open Sans"/>
              <a:ea typeface="Open Sans"/>
              <a:cs typeface="Open Sans"/>
              <a:sym typeface="Open Sans"/>
            </a:endParaRPr>
          </a:p>
          <a:p>
            <a:pPr lvl="0" marL="609600" indent="-508000">
              <a:lnSpc>
                <a:spcPct val="150000"/>
              </a:lnSpc>
              <a:buClr>
                <a:srgbClr val="00AEEF"/>
              </a:buClr>
              <a:buSzPct val="100000"/>
              <a:buFont typeface="Helvetica"/>
              <a:buAutoNum type="arabicPeriod" startAt="1"/>
              <a:defRPr sz="1800"/>
            </a:pPr>
            <a:r>
              <a:rPr sz="2000">
                <a:solidFill>
                  <a:srgbClr val="00AEEF"/>
                </a:solidFill>
                <a:latin typeface="Open Sans"/>
                <a:ea typeface="Open Sans"/>
                <a:cs typeface="Open Sans"/>
                <a:sym typeface="Open Sans"/>
              </a:rPr>
              <a:t>Goal #2:</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body" idx="1"/>
          </p:nvPr>
        </p:nvSpPr>
        <p:spPr>
          <a:xfrm>
            <a:off x="376224" y="403950"/>
            <a:ext cx="8442302" cy="566401"/>
          </a:xfrm>
          <a:prstGeom prst="rect">
            <a:avLst/>
          </a:prstGeom>
        </p:spPr>
        <p:txBody>
          <a:bodyPr lIns="0" tIns="0" rIns="0" bIns="0" anchor="ctr">
            <a:normAutofit fontScale="100000" lnSpcReduction="0"/>
          </a:bodyPr>
          <a:lstStyle>
            <a:lvl1pPr marL="0" indent="0" defTabSz="804672">
              <a:lnSpc>
                <a:spcPct val="90000"/>
              </a:lnSpc>
              <a:buSzTx/>
              <a:buNone/>
              <a:defRPr b="1" sz="3696">
                <a:latin typeface="Open Sans"/>
                <a:ea typeface="Open Sans"/>
                <a:cs typeface="Open Sans"/>
                <a:sym typeface="Open Sans"/>
              </a:defRPr>
            </a:lvl1pPr>
          </a:lstStyle>
          <a:p>
            <a:pPr lvl="0">
              <a:defRPr b="0" sz="1800"/>
            </a:pPr>
            <a:r>
              <a:rPr b="1" sz="3696"/>
              <a:t>Audit Your Social Presence </a:t>
            </a:r>
          </a:p>
        </p:txBody>
      </p:sp>
      <p:sp>
        <p:nvSpPr>
          <p:cNvPr id="117" name="Shape 117"/>
          <p:cNvSpPr/>
          <p:nvPr/>
        </p:nvSpPr>
        <p:spPr>
          <a:xfrm>
            <a:off x="363032" y="1384001"/>
            <a:ext cx="8337299" cy="304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000">
                <a:latin typeface="Open Sans"/>
                <a:ea typeface="Open Sans"/>
                <a:cs typeface="Open Sans"/>
                <a:sym typeface="Open Sans"/>
              </a:defRPr>
            </a:lvl1pPr>
          </a:lstStyle>
          <a:p>
            <a:pPr lvl="0">
              <a:defRPr sz="1800"/>
            </a:pPr>
            <a:r>
              <a:rPr sz="2000"/>
              <a:t>Inventory all profiles representing your company on the next slide</a:t>
            </a:r>
          </a:p>
        </p:txBody>
      </p:sp>
      <p:sp>
        <p:nvSpPr>
          <p:cNvPr id="118" name="Shape 118"/>
          <p:cNvSpPr/>
          <p:nvPr/>
        </p:nvSpPr>
        <p:spPr>
          <a:xfrm>
            <a:off x="1360649" y="3481299"/>
            <a:ext cx="7519201" cy="431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457200" indent="-228600">
              <a:buSzPct val="100000"/>
              <a:buFont typeface="Helvetica"/>
              <a:buChar char="●"/>
              <a:defRPr>
                <a:latin typeface="Open Sans"/>
                <a:ea typeface="Open Sans"/>
                <a:cs typeface="Open Sans"/>
                <a:sym typeface="Open Sans"/>
              </a:defRPr>
            </a:lvl1pPr>
          </a:lstStyle>
          <a:p>
            <a:pPr lvl="0">
              <a:defRPr sz="1800"/>
            </a:pPr>
            <a:r>
              <a:rPr sz="1400"/>
              <a:t>Search and note all official and unofficial pages representing your company including fan pages, rogue employee accounts, and poser accounts</a:t>
            </a:r>
          </a:p>
        </p:txBody>
      </p:sp>
      <p:sp>
        <p:nvSpPr>
          <p:cNvPr id="119" name="Shape 119"/>
          <p:cNvSpPr/>
          <p:nvPr/>
        </p:nvSpPr>
        <p:spPr>
          <a:xfrm>
            <a:off x="-62401" y="-72675"/>
            <a:ext cx="9268802" cy="114301"/>
          </a:xfrm>
          <a:prstGeom prst="rect">
            <a:avLst/>
          </a:prstGeom>
          <a:solidFill>
            <a:srgbClr val="00AEEF"/>
          </a:solidFill>
          <a:ln w="12700">
            <a:miter lim="400000"/>
          </a:ln>
        </p:spPr>
        <p:txBody>
          <a:bodyPr lIns="0" tIns="0" rIns="0" bIns="0" anchor="ctr"/>
          <a:lstStyle/>
          <a:p>
            <a:pPr lvl="0"/>
          </a:p>
        </p:txBody>
      </p:sp>
      <p:pic>
        <p:nvPicPr>
          <p:cNvPr id="120"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21" name="Shape 121"/>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defRPr sz="1800"/>
            </a:pPr>
            <a:r>
              <a:rPr b="1" sz="1400">
                <a:latin typeface="Open Sans"/>
                <a:ea typeface="Open Sans"/>
                <a:cs typeface="Open Sans"/>
                <a:sym typeface="Open Sans"/>
              </a:rPr>
              <a:t>Pro Tip</a:t>
            </a:r>
            <a:endParaRPr b="1" sz="14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aphicFrame>
        <p:nvGraphicFramePr>
          <p:cNvPr id="123" name="Table 123"/>
          <p:cNvGraphicFramePr/>
          <p:nvPr/>
        </p:nvGraphicFramePr>
        <p:xfrm>
          <a:off x="423899" y="1579634"/>
          <a:ext cx="7943476" cy="3062180"/>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427525"/>
                <a:gridCol w="2051325"/>
                <a:gridCol w="1067125"/>
                <a:gridCol w="1738074"/>
                <a:gridCol w="1659425"/>
              </a:tblGrid>
              <a:tr h="594677">
                <a:tc>
                  <a:txBody>
                    <a:bodyPr/>
                    <a:lstStyle/>
                    <a:p>
                      <a:pPr lvl="0" algn="ctr">
                        <a:defRPr b="0" i="0" sz="1800"/>
                      </a:pPr>
                      <a:r>
                        <a:rPr b="1" sz="1400">
                          <a:solidFill>
                            <a:srgbClr val="FFFFFF"/>
                          </a:solidFill>
                        </a:rPr>
                        <a:t>Social Media Sites</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URL</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Followers</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Last Activity Date </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b="0" i="0" sz="1800"/>
                      </a:pPr>
                      <a:r>
                        <a:rPr b="1" sz="1400">
                          <a:solidFill>
                            <a:srgbClr val="FFFFFF"/>
                          </a:solidFill>
                        </a:rPr>
                        <a:t>Action </a:t>
                      </a:r>
                    </a:p>
                  </a:txBody>
                  <a:tcPr marL="42825" marR="42825" marT="42825" marB="42825" anchor="ctr" anchorCtr="0" horzOverflow="overflow">
                    <a:lnL w="12700">
                      <a:miter lim="400000"/>
                    </a:lnL>
                    <a:lnR w="12700">
                      <a:miter lim="400000"/>
                    </a:lnR>
                    <a:lnT w="12700">
                      <a:miter lim="400000"/>
                    </a:lnT>
                    <a:lnB w="12700">
                      <a:solidFill>
                        <a:srgbClr val="F2F2F2"/>
                      </a:solidFill>
                      <a:round/>
                    </a:lnB>
                    <a:solidFill>
                      <a:srgbClr val="00AEEF"/>
                    </a:solidFill>
                  </a:tcPr>
                </a:tc>
              </a:tr>
              <a:tr h="532306">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r h="246761">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291129">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332719">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354861">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354861">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354861">
                <a:tc>
                  <a:txBody>
                    <a:bodyPr/>
                    <a:lstStyle/>
                    <a:p>
                      <a:pPr lvl="0">
                        <a:defRPr b="0" i="0" sz="1800"/>
                      </a:pPr>
                      <a:r>
                        <a:rPr sz="14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lvl="0" marL="4300" indent="-4300">
                        <a:defRPr b="0" i="0" sz="1800"/>
                      </a:pPr>
                      <a:r>
                        <a:rPr sz="1700"/>
                        <a:t/>
                      </a:r>
                    </a:p>
                  </a:txBody>
                  <a:tcPr marL="42825" marR="42825" marT="42825" marB="42825" anchor="ctr" anchorCtr="0"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r>
            </a:tbl>
          </a:graphicData>
        </a:graphic>
      </p:graphicFrame>
      <p:sp>
        <p:nvSpPr>
          <p:cNvPr id="124" name="Shape 124"/>
          <p:cNvSpPr/>
          <p:nvPr>
            <p:ph type="body" idx="1"/>
          </p:nvPr>
        </p:nvSpPr>
        <p:spPr>
          <a:xfrm>
            <a:off x="376224" y="556350"/>
            <a:ext cx="8442302" cy="566401"/>
          </a:xfrm>
          <a:prstGeom prst="rect">
            <a:avLst/>
          </a:prstGeom>
        </p:spPr>
        <p:txBody>
          <a:bodyPr lIns="0" tIns="0" rIns="0" bIns="0" anchor="ctr">
            <a:normAutofit fontScale="100000" lnSpcReduction="0"/>
          </a:bodyPr>
          <a:lstStyle>
            <a:lvl1pPr defTabSz="685800">
              <a:lnSpc>
                <a:spcPct val="90000"/>
              </a:lnSpc>
              <a:spcBef>
                <a:spcPts val="0"/>
              </a:spcBef>
              <a:defRPr b="1" sz="3150">
                <a:latin typeface="Open Sans"/>
                <a:ea typeface="Open Sans"/>
                <a:cs typeface="Open Sans"/>
                <a:sym typeface="Open Sans"/>
              </a:defRPr>
            </a:lvl1pPr>
          </a:lstStyle>
          <a:p>
            <a:pPr lvl="0">
              <a:defRPr b="0" sz="1800"/>
            </a:pPr>
            <a:r>
              <a:rPr b="1" sz="3150"/>
              <a:t>Audit of &lt;Your Company’s&gt; Social Presence</a:t>
            </a:r>
          </a:p>
        </p:txBody>
      </p:sp>
      <p:pic>
        <p:nvPicPr>
          <p:cNvPr id="125" name="image13.png"/>
          <p:cNvPicPr/>
          <p:nvPr/>
        </p:nvPicPr>
        <p:blipFill>
          <a:blip r:embed="rId2">
            <a:extLst/>
          </a:blip>
          <a:stretch>
            <a:fillRect/>
          </a:stretch>
        </p:blipFill>
        <p:spPr>
          <a:xfrm>
            <a:off x="8524999" y="4504525"/>
            <a:ext cx="379350" cy="379350"/>
          </a:xfrm>
          <a:prstGeom prst="rect">
            <a:avLst/>
          </a:prstGeom>
          <a:ln w="12700">
            <a:miter lim="400000"/>
          </a:ln>
        </p:spPr>
      </p:pic>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body" idx="1"/>
          </p:nvPr>
        </p:nvSpPr>
        <p:spPr>
          <a:xfrm>
            <a:off x="376224" y="403950"/>
            <a:ext cx="8442302" cy="566401"/>
          </a:xfrm>
          <a:prstGeom prst="rect">
            <a:avLst/>
          </a:prstGeom>
        </p:spPr>
        <p:txBody>
          <a:bodyPr lIns="0" tIns="0" rIns="0" bIns="0" anchor="ctr">
            <a:normAutofit fontScale="100000" lnSpcReduction="0"/>
          </a:bodyPr>
          <a:lstStyle>
            <a:lvl1pPr marL="0" indent="0" defTabSz="804672">
              <a:lnSpc>
                <a:spcPct val="90000"/>
              </a:lnSpc>
              <a:buSzTx/>
              <a:buNone/>
              <a:defRPr b="1" sz="3696">
                <a:latin typeface="Open Sans"/>
                <a:ea typeface="Open Sans"/>
                <a:cs typeface="Open Sans"/>
                <a:sym typeface="Open Sans"/>
              </a:defRPr>
            </a:lvl1pPr>
          </a:lstStyle>
          <a:p>
            <a:pPr lvl="0">
              <a:defRPr b="0" sz="1800"/>
            </a:pPr>
            <a:r>
              <a:rPr b="1" sz="3696"/>
              <a:t>Survey Your Target Audience</a:t>
            </a:r>
          </a:p>
        </p:txBody>
      </p:sp>
      <p:sp>
        <p:nvSpPr>
          <p:cNvPr id="128" name="Shape 128"/>
          <p:cNvSpPr/>
          <p:nvPr/>
        </p:nvSpPr>
        <p:spPr>
          <a:xfrm>
            <a:off x="405200" y="1255846"/>
            <a:ext cx="8337299" cy="304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150000"/>
              </a:lnSpc>
              <a:defRPr sz="2000">
                <a:latin typeface="Open Sans"/>
                <a:ea typeface="Open Sans"/>
                <a:cs typeface="Open Sans"/>
                <a:sym typeface="Open Sans"/>
              </a:defRPr>
            </a:lvl1pPr>
          </a:lstStyle>
          <a:p>
            <a:pPr lvl="0">
              <a:defRPr sz="1800"/>
            </a:pPr>
            <a:r>
              <a:rPr sz="2000"/>
              <a:t>Tally results about your audience on the next slide</a:t>
            </a:r>
          </a:p>
        </p:txBody>
      </p:sp>
      <p:sp>
        <p:nvSpPr>
          <p:cNvPr id="129" name="Shape 129"/>
          <p:cNvSpPr/>
          <p:nvPr/>
        </p:nvSpPr>
        <p:spPr>
          <a:xfrm>
            <a:off x="1624799" y="3439824"/>
            <a:ext cx="7519201" cy="431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7200" indent="-228600">
              <a:buClr>
                <a:srgbClr val="000000"/>
              </a:buClr>
              <a:buSzPct val="100000"/>
              <a:buFont typeface="Helvetica"/>
              <a:buChar char="●"/>
              <a:defRPr sz="1800"/>
            </a:pPr>
            <a:r>
              <a:rPr sz="1400">
                <a:latin typeface="Open Sans"/>
                <a:ea typeface="Open Sans"/>
                <a:cs typeface="Open Sans"/>
                <a:sym typeface="Open Sans"/>
              </a:rPr>
              <a:t>Distribute audience surveys in-store, via email, and on social media </a:t>
            </a:r>
            <a:endParaRPr sz="1400">
              <a:latin typeface="Open Sans"/>
              <a:ea typeface="Open Sans"/>
              <a:cs typeface="Open Sans"/>
              <a:sym typeface="Open Sans"/>
            </a:endParaRPr>
          </a:p>
          <a:p>
            <a:pPr lvl="0" marL="457200" indent="-228600">
              <a:buClr>
                <a:srgbClr val="000000"/>
              </a:buClr>
              <a:buSzPct val="100000"/>
              <a:buFont typeface="Helvetica"/>
              <a:buChar char="●"/>
              <a:defRPr sz="1800"/>
            </a:pPr>
            <a:r>
              <a:rPr sz="1400">
                <a:latin typeface="Open Sans"/>
                <a:ea typeface="Open Sans"/>
                <a:cs typeface="Open Sans"/>
                <a:sym typeface="Open Sans"/>
              </a:rPr>
              <a:t>Consider offering an incentive for completion of the survey like a discount </a:t>
            </a:r>
          </a:p>
        </p:txBody>
      </p:sp>
      <p:sp>
        <p:nvSpPr>
          <p:cNvPr id="130" name="Shape 130"/>
          <p:cNvSpPr/>
          <p:nvPr/>
        </p:nvSpPr>
        <p:spPr>
          <a:xfrm>
            <a:off x="-62401" y="-72675"/>
            <a:ext cx="9268802" cy="114301"/>
          </a:xfrm>
          <a:prstGeom prst="rect">
            <a:avLst/>
          </a:prstGeom>
          <a:solidFill>
            <a:srgbClr val="00AEEF"/>
          </a:solidFill>
          <a:ln w="12700">
            <a:miter lim="400000"/>
          </a:ln>
        </p:spPr>
        <p:txBody>
          <a:bodyPr lIns="0" tIns="0" rIns="0" bIns="0" anchor="ctr"/>
          <a:lstStyle/>
          <a:p>
            <a:pPr lvl="0"/>
          </a:p>
        </p:txBody>
      </p:sp>
      <p:pic>
        <p:nvPicPr>
          <p:cNvPr id="131"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32" name="Shape 132"/>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b="1" sz="1400">
                <a:latin typeface="Open Sans"/>
                <a:ea typeface="Open Sans"/>
                <a:cs typeface="Open Sans"/>
                <a:sym typeface="Open Sans"/>
              </a:rPr>
              <a:t>Pro Tips</a:t>
            </a:r>
            <a:endParaRPr b="1" sz="14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AEEF"/>
      </a:accent1>
      <a:accent2>
        <a:srgbClr val="8DC540"/>
      </a:accent2>
      <a:accent3>
        <a:srgbClr val="F7901D"/>
      </a:accent3>
      <a:accent4>
        <a:srgbClr val="E24034"/>
      </a:accent4>
      <a:accent5>
        <a:srgbClr val="FAD462"/>
      </a:accent5>
      <a:accent6>
        <a:srgbClr val="A4CAE3"/>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AEEF"/>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AEEF"/>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AEEF"/>
      </a:accent1>
      <a:accent2>
        <a:srgbClr val="8DC540"/>
      </a:accent2>
      <a:accent3>
        <a:srgbClr val="F7901D"/>
      </a:accent3>
      <a:accent4>
        <a:srgbClr val="E24034"/>
      </a:accent4>
      <a:accent5>
        <a:srgbClr val="FAD462"/>
      </a:accent5>
      <a:accent6>
        <a:srgbClr val="A4CAE3"/>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AEEF"/>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AEEF"/>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